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3"/>
  </p:notesMasterIdLst>
  <p:sldIdLst>
    <p:sldId id="256" r:id="rId5"/>
    <p:sldId id="263" r:id="rId6"/>
    <p:sldId id="271" r:id="rId7"/>
    <p:sldId id="265" r:id="rId8"/>
    <p:sldId id="273" r:id="rId9"/>
    <p:sldId id="278" r:id="rId10"/>
    <p:sldId id="276" r:id="rId11"/>
    <p:sldId id="277" r:id="rId12"/>
    <p:sldId id="279" r:id="rId13"/>
    <p:sldId id="281" r:id="rId14"/>
    <p:sldId id="282" r:id="rId15"/>
    <p:sldId id="268" r:id="rId16"/>
    <p:sldId id="288" r:id="rId17"/>
    <p:sldId id="283" r:id="rId18"/>
    <p:sldId id="284" r:id="rId19"/>
    <p:sldId id="286" r:id="rId20"/>
    <p:sldId id="287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5" autoAdjust="0"/>
    <p:restoredTop sz="88361" autoAdjust="0"/>
  </p:normalViewPr>
  <p:slideViewPr>
    <p:cSldViewPr showGuides="1">
      <p:cViewPr>
        <p:scale>
          <a:sx n="100" d="100"/>
          <a:sy n="100" d="100"/>
        </p:scale>
        <p:origin x="-1544" y="-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22A281-22D6-4DD8-98E8-B2671FE7A663}" type="doc">
      <dgm:prSet loTypeId="urn:microsoft.com/office/officeart/2005/8/layout/cycle6" loCatId="cycle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en-AU"/>
        </a:p>
      </dgm:t>
    </dgm:pt>
    <dgm:pt modelId="{83DC712E-B38E-411E-8806-DAD932B94E7C}">
      <dgm:prSet phldrT="[Text]" custT="1"/>
      <dgm:spPr>
        <a:xfrm>
          <a:off x="3015662" y="-243088"/>
          <a:ext cx="1627807" cy="1059479"/>
        </a:xfrm>
        <a:gradFill rotWithShape="0">
          <a:gsLst>
            <a:gs pos="0">
              <a:srgbClr val="333399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AU" sz="16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Environmental agencies</a:t>
          </a:r>
          <a:endParaRPr lang="en-AU" sz="16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F1D88C7E-0DC8-4353-B32E-32D99C0E6CAB}" type="parTrans" cxnId="{F72D554A-F730-478C-89E7-A9B9FC2A4696}">
      <dgm:prSet/>
      <dgm:spPr/>
      <dgm:t>
        <a:bodyPr/>
        <a:lstStyle/>
        <a:p>
          <a:endParaRPr lang="en-AU"/>
        </a:p>
      </dgm:t>
    </dgm:pt>
    <dgm:pt modelId="{CBA9A766-1E59-45FD-8706-88E6142CE0ED}" type="sibTrans" cxnId="{F72D554A-F730-478C-89E7-A9B9FC2A4696}">
      <dgm:prSet/>
      <dgm:spPr>
        <a:xfrm>
          <a:off x="2884238" y="-4260110"/>
          <a:ext cx="4773821" cy="4773821"/>
        </a:xfrm>
        <a:noFill/>
        <a:ln w="9525" cap="flat" cmpd="sng" algn="ctr">
          <a:solidFill>
            <a:srgbClr val="333399">
              <a:shade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AU"/>
        </a:p>
      </dgm:t>
    </dgm:pt>
    <dgm:pt modelId="{1A1D4B7B-E999-46DB-8820-24D370620B33}">
      <dgm:prSet phldrT="[Text]" custT="1"/>
      <dgm:spPr>
        <a:xfrm>
          <a:off x="4457245" y="129954"/>
          <a:ext cx="1325564" cy="1071221"/>
        </a:xfrm>
        <a:gradFill rotWithShape="0">
          <a:gsLst>
            <a:gs pos="0">
              <a:srgbClr val="333399">
                <a:shade val="80000"/>
                <a:hueOff val="0"/>
                <a:satOff val="-2802"/>
                <a:lumOff val="3175"/>
                <a:alphaOff val="0"/>
                <a:shade val="51000"/>
                <a:satMod val="130000"/>
              </a:srgbClr>
            </a:gs>
            <a:gs pos="80000">
              <a:srgbClr val="333399">
                <a:shade val="80000"/>
                <a:hueOff val="0"/>
                <a:satOff val="-2802"/>
                <a:lumOff val="3175"/>
                <a:alphaOff val="0"/>
                <a:shade val="93000"/>
                <a:satMod val="130000"/>
              </a:srgbClr>
            </a:gs>
            <a:gs pos="100000">
              <a:srgbClr val="333399">
                <a:shade val="80000"/>
                <a:hueOff val="0"/>
                <a:satOff val="-2802"/>
                <a:lumOff val="317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AU" sz="16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Health and community services</a:t>
          </a:r>
          <a:endParaRPr lang="en-AU" sz="16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405FEEB9-25EE-48EF-AAB3-EF34F85A0F11}" type="parTrans" cxnId="{E896C2C6-1DB9-4435-9C6E-925D01866DEE}">
      <dgm:prSet/>
      <dgm:spPr/>
      <dgm:t>
        <a:bodyPr/>
        <a:lstStyle/>
        <a:p>
          <a:endParaRPr lang="en-AU"/>
        </a:p>
      </dgm:t>
    </dgm:pt>
    <dgm:pt modelId="{113A5656-E6B9-43D6-8710-9AB48777B6BE}" type="sibTrans" cxnId="{E896C2C6-1DB9-4435-9C6E-925D01866DEE}">
      <dgm:prSet/>
      <dgm:spPr>
        <a:xfrm>
          <a:off x="5136206" y="-2736080"/>
          <a:ext cx="4773821" cy="4773821"/>
        </a:xfrm>
        <a:noFill/>
        <a:ln w="9525" cap="flat" cmpd="sng" algn="ctr">
          <a:solidFill>
            <a:srgbClr val="333399">
              <a:shade val="90000"/>
              <a:hueOff val="0"/>
              <a:satOff val="-2765"/>
              <a:lumOff val="2967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AU"/>
        </a:p>
      </dgm:t>
    </dgm:pt>
    <dgm:pt modelId="{1D9B83FA-3C87-40F4-A07D-D375B659B347}">
      <dgm:prSet phldrT="[Text]" custT="1"/>
      <dgm:spPr>
        <a:xfrm>
          <a:off x="5214944" y="1123216"/>
          <a:ext cx="1571665" cy="1117574"/>
        </a:xfrm>
        <a:gradFill rotWithShape="0">
          <a:gsLst>
            <a:gs pos="0">
              <a:srgbClr val="333399">
                <a:shade val="80000"/>
                <a:hueOff val="0"/>
                <a:satOff val="-5604"/>
                <a:lumOff val="6350"/>
                <a:alphaOff val="0"/>
                <a:shade val="51000"/>
                <a:satMod val="130000"/>
              </a:srgbClr>
            </a:gs>
            <a:gs pos="80000">
              <a:srgbClr val="333399">
                <a:shade val="80000"/>
                <a:hueOff val="0"/>
                <a:satOff val="-5604"/>
                <a:lumOff val="6350"/>
                <a:alphaOff val="0"/>
                <a:shade val="93000"/>
                <a:satMod val="130000"/>
              </a:srgbClr>
            </a:gs>
            <a:gs pos="100000">
              <a:srgbClr val="333399">
                <a:shade val="80000"/>
                <a:hueOff val="0"/>
                <a:satOff val="-5604"/>
                <a:lumOff val="635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AU" sz="16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Volunteer Organisations</a:t>
          </a:r>
          <a:endParaRPr lang="en-AU" sz="16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07806090-13E3-4D99-87C4-76792E809733}" type="parTrans" cxnId="{F7172B18-FBF4-4BB6-8FF5-7E551010804B}">
      <dgm:prSet/>
      <dgm:spPr/>
      <dgm:t>
        <a:bodyPr/>
        <a:lstStyle/>
        <a:p>
          <a:endParaRPr lang="en-AU"/>
        </a:p>
      </dgm:t>
    </dgm:pt>
    <dgm:pt modelId="{4F6D9316-7729-4D51-83CF-425CAB7DEF50}" type="sibTrans" cxnId="{F7172B18-FBF4-4BB6-8FF5-7E551010804B}">
      <dgm:prSet/>
      <dgm:spPr>
        <a:xfrm>
          <a:off x="1442655" y="286651"/>
          <a:ext cx="4773821" cy="4773821"/>
        </a:xfrm>
        <a:noFill/>
        <a:ln w="9525" cap="flat" cmpd="sng" algn="ctr">
          <a:solidFill>
            <a:srgbClr val="333399">
              <a:shade val="90000"/>
              <a:hueOff val="0"/>
              <a:satOff val="-5530"/>
              <a:lumOff val="5933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AU"/>
        </a:p>
      </dgm:t>
    </dgm:pt>
    <dgm:pt modelId="{32CB6F57-E766-422C-BA2A-2B53E57113D2}">
      <dgm:prSet phldrT="[Text]" custT="1"/>
      <dgm:spPr>
        <a:xfrm>
          <a:off x="5397835" y="2473756"/>
          <a:ext cx="1588694" cy="1078998"/>
        </a:xfrm>
        <a:gradFill rotWithShape="0">
          <a:gsLst>
            <a:gs pos="0">
              <a:srgbClr val="333399">
                <a:shade val="80000"/>
                <a:hueOff val="0"/>
                <a:satOff val="-8406"/>
                <a:lumOff val="9526"/>
                <a:alphaOff val="0"/>
                <a:shade val="51000"/>
                <a:satMod val="130000"/>
              </a:srgbClr>
            </a:gs>
            <a:gs pos="80000">
              <a:srgbClr val="333399">
                <a:shade val="80000"/>
                <a:hueOff val="0"/>
                <a:satOff val="-8406"/>
                <a:lumOff val="9526"/>
                <a:alphaOff val="0"/>
                <a:shade val="93000"/>
                <a:satMod val="130000"/>
              </a:srgbClr>
            </a:gs>
            <a:gs pos="100000">
              <a:srgbClr val="333399">
                <a:shade val="80000"/>
                <a:hueOff val="0"/>
                <a:satOff val="-8406"/>
                <a:lumOff val="952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AU" sz="16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Educational institutions</a:t>
          </a:r>
          <a:endParaRPr lang="en-AU" sz="16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0A4B0730-F927-48AA-8E89-488EEEAC04F9}" type="parTrans" cxnId="{A6BD3AEA-EC1C-4380-91F0-B91BC5421D17}">
      <dgm:prSet/>
      <dgm:spPr/>
      <dgm:t>
        <a:bodyPr/>
        <a:lstStyle/>
        <a:p>
          <a:endParaRPr lang="en-AU"/>
        </a:p>
      </dgm:t>
    </dgm:pt>
    <dgm:pt modelId="{BCEAED88-2208-484B-9037-24D3927058D6}" type="sibTrans" cxnId="{A6BD3AEA-EC1C-4380-91F0-B91BC5421D17}">
      <dgm:prSet/>
      <dgm:spPr>
        <a:xfrm>
          <a:off x="1442655" y="286651"/>
          <a:ext cx="4773821" cy="4773821"/>
        </a:xfrm>
        <a:noFill/>
        <a:ln w="9525" cap="flat" cmpd="sng" algn="ctr">
          <a:solidFill>
            <a:srgbClr val="333399">
              <a:shade val="90000"/>
              <a:hueOff val="0"/>
              <a:satOff val="-8295"/>
              <a:lumOff val="890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AU"/>
        </a:p>
      </dgm:t>
    </dgm:pt>
    <dgm:pt modelId="{84B5C3D7-5546-449E-A6CF-D71951173C3D}">
      <dgm:prSet phldrT="[Text]" custT="1"/>
      <dgm:spPr>
        <a:xfrm>
          <a:off x="4940018" y="3758824"/>
          <a:ext cx="1386910" cy="955663"/>
        </a:xfrm>
        <a:gradFill rotWithShape="0">
          <a:gsLst>
            <a:gs pos="0">
              <a:srgbClr val="333399">
                <a:shade val="80000"/>
                <a:hueOff val="0"/>
                <a:satOff val="-11208"/>
                <a:lumOff val="12701"/>
                <a:alphaOff val="0"/>
                <a:shade val="51000"/>
                <a:satMod val="130000"/>
              </a:srgbClr>
            </a:gs>
            <a:gs pos="80000">
              <a:srgbClr val="333399">
                <a:shade val="80000"/>
                <a:hueOff val="0"/>
                <a:satOff val="-11208"/>
                <a:lumOff val="12701"/>
                <a:alphaOff val="0"/>
                <a:shade val="93000"/>
                <a:satMod val="130000"/>
              </a:srgbClr>
            </a:gs>
            <a:gs pos="100000">
              <a:srgbClr val="333399">
                <a:shade val="80000"/>
                <a:hueOff val="0"/>
                <a:satOff val="-11208"/>
                <a:lumOff val="12701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AU" sz="16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Corrections departments</a:t>
          </a:r>
          <a:endParaRPr lang="en-AU" sz="16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B996E617-7B83-4823-BF7D-AE7217D55AC3}" type="parTrans" cxnId="{4A437BCB-5B40-444B-8AB7-34F4C2C76C20}">
      <dgm:prSet/>
      <dgm:spPr/>
      <dgm:t>
        <a:bodyPr/>
        <a:lstStyle/>
        <a:p>
          <a:endParaRPr lang="en-AU"/>
        </a:p>
      </dgm:t>
    </dgm:pt>
    <dgm:pt modelId="{95C208BA-B72C-4C6D-BD49-D6C1BA5AB9AC}" type="sibTrans" cxnId="{4A437BCB-5B40-444B-8AB7-34F4C2C76C20}">
      <dgm:prSet/>
      <dgm:spPr>
        <a:xfrm>
          <a:off x="4137228" y="4218328"/>
          <a:ext cx="4773821" cy="4773821"/>
        </a:xfrm>
        <a:noFill/>
        <a:ln w="9525" cap="flat" cmpd="sng" algn="ctr">
          <a:solidFill>
            <a:srgbClr val="333399">
              <a:shade val="90000"/>
              <a:hueOff val="0"/>
              <a:satOff val="-11060"/>
              <a:lumOff val="11867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AU"/>
        </a:p>
      </dgm:t>
    </dgm:pt>
    <dgm:pt modelId="{2B7EFAD3-8033-4AFE-A428-93078EC1F669}">
      <dgm:prSet phldrT="[Text]" custT="1"/>
      <dgm:spPr>
        <a:xfrm>
          <a:off x="3717660" y="4469510"/>
          <a:ext cx="1568753" cy="988551"/>
        </a:xfrm>
        <a:gradFill rotWithShape="0">
          <a:gsLst>
            <a:gs pos="0">
              <a:srgbClr val="333399">
                <a:shade val="80000"/>
                <a:hueOff val="0"/>
                <a:satOff val="-14010"/>
                <a:lumOff val="15876"/>
                <a:alphaOff val="0"/>
                <a:shade val="51000"/>
                <a:satMod val="130000"/>
              </a:srgbClr>
            </a:gs>
            <a:gs pos="80000">
              <a:srgbClr val="333399">
                <a:shade val="80000"/>
                <a:hueOff val="0"/>
                <a:satOff val="-14010"/>
                <a:lumOff val="15876"/>
                <a:alphaOff val="0"/>
                <a:shade val="93000"/>
                <a:satMod val="130000"/>
              </a:srgbClr>
            </a:gs>
            <a:gs pos="100000">
              <a:srgbClr val="333399">
                <a:shade val="80000"/>
                <a:hueOff val="0"/>
                <a:satOff val="-14010"/>
                <a:lumOff val="1587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AU" sz="16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Local governments</a:t>
          </a:r>
          <a:endParaRPr lang="en-AU" sz="16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4736E7A3-2F18-47F3-8A7E-B385031E42AB}" type="parTrans" cxnId="{B596A0D6-79C9-4B58-97B2-D4229F14CC87}">
      <dgm:prSet/>
      <dgm:spPr/>
      <dgm:t>
        <a:bodyPr/>
        <a:lstStyle/>
        <a:p>
          <a:endParaRPr lang="en-AU"/>
        </a:p>
      </dgm:t>
    </dgm:pt>
    <dgm:pt modelId="{2E5F0E07-AE01-43A6-980A-C517B067E862}" type="sibTrans" cxnId="{B596A0D6-79C9-4B58-97B2-D4229F14CC87}">
      <dgm:prSet/>
      <dgm:spPr>
        <a:xfrm>
          <a:off x="1291269" y="5057522"/>
          <a:ext cx="4773821" cy="4773821"/>
        </a:xfrm>
        <a:noFill/>
        <a:ln w="9525" cap="flat" cmpd="sng" algn="ctr">
          <a:solidFill>
            <a:srgbClr val="333399">
              <a:shade val="90000"/>
              <a:hueOff val="0"/>
              <a:satOff val="-13825"/>
              <a:lumOff val="14833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AU"/>
        </a:p>
      </dgm:t>
    </dgm:pt>
    <dgm:pt modelId="{9551290D-D390-4824-BBD2-3509F82D934A}">
      <dgm:prSet phldrT="[Text]" custT="1"/>
      <dgm:spPr>
        <a:xfrm>
          <a:off x="2524105" y="4512399"/>
          <a:ext cx="1265980" cy="902774"/>
        </a:xfrm>
        <a:gradFill rotWithShape="0">
          <a:gsLst>
            <a:gs pos="0">
              <a:srgbClr val="333399">
                <a:shade val="80000"/>
                <a:hueOff val="0"/>
                <a:satOff val="-16811"/>
                <a:lumOff val="19051"/>
                <a:alphaOff val="0"/>
                <a:shade val="51000"/>
                <a:satMod val="130000"/>
              </a:srgbClr>
            </a:gs>
            <a:gs pos="80000">
              <a:srgbClr val="333399">
                <a:shade val="80000"/>
                <a:hueOff val="0"/>
                <a:satOff val="-16811"/>
                <a:lumOff val="19051"/>
                <a:alphaOff val="0"/>
                <a:shade val="93000"/>
                <a:satMod val="130000"/>
              </a:srgbClr>
            </a:gs>
            <a:gs pos="100000">
              <a:srgbClr val="333399">
                <a:shade val="80000"/>
                <a:hueOff val="0"/>
                <a:satOff val="-16811"/>
                <a:lumOff val="19051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AU" sz="16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Media</a:t>
          </a:r>
          <a:endParaRPr lang="en-AU" sz="16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EDD1DB51-7C56-450F-BC59-877369034946}" type="parTrans" cxnId="{B8F07D9D-65DA-4FE7-840A-C09AC6379B6B}">
      <dgm:prSet/>
      <dgm:spPr/>
      <dgm:t>
        <a:bodyPr/>
        <a:lstStyle/>
        <a:p>
          <a:endParaRPr lang="en-AU"/>
        </a:p>
      </dgm:t>
    </dgm:pt>
    <dgm:pt modelId="{C8143E90-A9EF-4964-BB55-A567938B0363}" type="sibTrans" cxnId="{B8F07D9D-65DA-4FE7-840A-C09AC6379B6B}">
      <dgm:prSet/>
      <dgm:spPr>
        <a:xfrm>
          <a:off x="-1074288" y="4341541"/>
          <a:ext cx="4773821" cy="4773821"/>
        </a:xfrm>
        <a:noFill/>
        <a:ln w="9525" cap="flat" cmpd="sng" algn="ctr">
          <a:solidFill>
            <a:srgbClr val="333399">
              <a:shade val="90000"/>
              <a:hueOff val="0"/>
              <a:satOff val="-16590"/>
              <a:lumOff val="1780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AU"/>
        </a:p>
      </dgm:t>
    </dgm:pt>
    <dgm:pt modelId="{BB727C61-1D61-4C74-A768-0191E5F8CDA1}">
      <dgm:prSet phldrT="[Text]" custT="1"/>
      <dgm:spPr>
        <a:xfrm>
          <a:off x="1335271" y="3743138"/>
          <a:ext cx="1380777" cy="987035"/>
        </a:xfrm>
        <a:gradFill rotWithShape="0">
          <a:gsLst>
            <a:gs pos="0">
              <a:srgbClr val="333399">
                <a:shade val="80000"/>
                <a:hueOff val="0"/>
                <a:satOff val="-19613"/>
                <a:lumOff val="22226"/>
                <a:alphaOff val="0"/>
                <a:shade val="51000"/>
                <a:satMod val="130000"/>
              </a:srgbClr>
            </a:gs>
            <a:gs pos="80000">
              <a:srgbClr val="333399">
                <a:shade val="80000"/>
                <a:hueOff val="0"/>
                <a:satOff val="-19613"/>
                <a:lumOff val="22226"/>
                <a:alphaOff val="0"/>
                <a:shade val="93000"/>
                <a:satMod val="130000"/>
              </a:srgbClr>
            </a:gs>
            <a:gs pos="100000">
              <a:srgbClr val="333399">
                <a:shade val="80000"/>
                <a:hueOff val="0"/>
                <a:satOff val="-19613"/>
                <a:lumOff val="2222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AU" sz="16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Transport providers</a:t>
          </a:r>
          <a:endParaRPr lang="en-AU" sz="16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720A1C92-F88F-46CD-8F8A-08A68021CFB3}" type="parTrans" cxnId="{250CC259-436A-414A-9118-5E100F645758}">
      <dgm:prSet/>
      <dgm:spPr/>
      <dgm:t>
        <a:bodyPr/>
        <a:lstStyle/>
        <a:p>
          <a:endParaRPr lang="en-AU"/>
        </a:p>
      </dgm:t>
    </dgm:pt>
    <dgm:pt modelId="{07B93B05-F85F-49FA-B478-C4348628BD9A}" type="sibTrans" cxnId="{250CC259-436A-414A-9118-5E100F645758}">
      <dgm:prSet/>
      <dgm:spPr>
        <a:xfrm>
          <a:off x="1442655" y="286651"/>
          <a:ext cx="4773821" cy="4773821"/>
        </a:xfrm>
        <a:noFill/>
        <a:ln w="9525" cap="flat" cmpd="sng" algn="ctr">
          <a:solidFill>
            <a:srgbClr val="333399">
              <a:shade val="90000"/>
              <a:hueOff val="0"/>
              <a:satOff val="-19355"/>
              <a:lumOff val="20767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AU"/>
        </a:p>
      </dgm:t>
    </dgm:pt>
    <dgm:pt modelId="{A1F4B41B-1911-4F42-8E35-D5272251B3D3}">
      <dgm:prSet phldrT="[Text]" custT="1"/>
      <dgm:spPr>
        <a:xfrm>
          <a:off x="800180" y="2500330"/>
          <a:ext cx="1333540" cy="1025849"/>
        </a:xfrm>
        <a:gradFill rotWithShape="0">
          <a:gsLst>
            <a:gs pos="0">
              <a:srgbClr val="333399">
                <a:shade val="80000"/>
                <a:hueOff val="0"/>
                <a:satOff val="-22415"/>
                <a:lumOff val="25402"/>
                <a:alphaOff val="0"/>
                <a:shade val="51000"/>
                <a:satMod val="130000"/>
              </a:srgbClr>
            </a:gs>
            <a:gs pos="80000">
              <a:srgbClr val="333399">
                <a:shade val="80000"/>
                <a:hueOff val="0"/>
                <a:satOff val="-22415"/>
                <a:lumOff val="25402"/>
                <a:alphaOff val="0"/>
                <a:shade val="93000"/>
                <a:satMod val="130000"/>
              </a:srgbClr>
            </a:gs>
            <a:gs pos="100000">
              <a:srgbClr val="333399">
                <a:shade val="80000"/>
                <a:hueOff val="0"/>
                <a:satOff val="-22415"/>
                <a:lumOff val="25402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AU" sz="16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Funding bodies</a:t>
          </a:r>
          <a:endParaRPr lang="en-AU" sz="16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28F19B0A-AD8E-4D7D-84B6-C3C73217C847}" type="parTrans" cxnId="{76458121-5103-4EAC-9A56-B814C5FD0382}">
      <dgm:prSet/>
      <dgm:spPr/>
      <dgm:t>
        <a:bodyPr/>
        <a:lstStyle/>
        <a:p>
          <a:endParaRPr lang="en-AU"/>
        </a:p>
      </dgm:t>
    </dgm:pt>
    <dgm:pt modelId="{3B1C2609-94B6-46B6-A510-0285AEEED994}" type="sibTrans" cxnId="{76458121-5103-4EAC-9A56-B814C5FD0382}">
      <dgm:prSet/>
      <dgm:spPr>
        <a:xfrm>
          <a:off x="1442655" y="286651"/>
          <a:ext cx="4773821" cy="4773821"/>
        </a:xfrm>
        <a:noFill/>
        <a:ln w="9525" cap="flat" cmpd="sng" algn="ctr">
          <a:solidFill>
            <a:srgbClr val="333399">
              <a:shade val="90000"/>
              <a:hueOff val="0"/>
              <a:satOff val="-22120"/>
              <a:lumOff val="23734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AU"/>
        </a:p>
      </dgm:t>
    </dgm:pt>
    <dgm:pt modelId="{9A995598-CDFE-4A94-90F8-EC3CA0C24E6C}">
      <dgm:prSet phldrT="[Text]" custT="1"/>
      <dgm:spPr>
        <a:xfrm>
          <a:off x="857256" y="1143008"/>
          <a:ext cx="1602199" cy="1077991"/>
        </a:xfrm>
        <a:gradFill rotWithShape="0">
          <a:gsLst>
            <a:gs pos="0">
              <a:srgbClr val="333399">
                <a:shade val="80000"/>
                <a:hueOff val="0"/>
                <a:satOff val="-25217"/>
                <a:lumOff val="28577"/>
                <a:alphaOff val="0"/>
                <a:shade val="51000"/>
                <a:satMod val="130000"/>
              </a:srgbClr>
            </a:gs>
            <a:gs pos="80000">
              <a:srgbClr val="333399">
                <a:shade val="80000"/>
                <a:hueOff val="0"/>
                <a:satOff val="-25217"/>
                <a:lumOff val="28577"/>
                <a:alphaOff val="0"/>
                <a:shade val="93000"/>
                <a:satMod val="130000"/>
              </a:srgbClr>
            </a:gs>
            <a:gs pos="100000">
              <a:srgbClr val="333399">
                <a:shade val="80000"/>
                <a:hueOff val="0"/>
                <a:satOff val="-25217"/>
                <a:lumOff val="2857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AU" sz="16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Indigenous organisations</a:t>
          </a:r>
          <a:endParaRPr lang="en-AU" sz="16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55BB37E8-E04E-4873-8445-4D186D109D47}" type="parTrans" cxnId="{7D7C9150-881B-45E3-816C-14AC4CE27285}">
      <dgm:prSet/>
      <dgm:spPr/>
      <dgm:t>
        <a:bodyPr/>
        <a:lstStyle/>
        <a:p>
          <a:endParaRPr lang="en-AU"/>
        </a:p>
      </dgm:t>
    </dgm:pt>
    <dgm:pt modelId="{2F68E1CB-DBC0-4D1E-B520-850800BF187E}" type="sibTrans" cxnId="{7D7C9150-881B-45E3-816C-14AC4CE27285}">
      <dgm:prSet/>
      <dgm:spPr>
        <a:xfrm>
          <a:off x="-1083427" y="-3527547"/>
          <a:ext cx="4773821" cy="4773821"/>
        </a:xfrm>
        <a:noFill/>
        <a:ln w="9525" cap="flat" cmpd="sng" algn="ctr">
          <a:solidFill>
            <a:srgbClr val="333399">
              <a:shade val="90000"/>
              <a:hueOff val="0"/>
              <a:satOff val="-24885"/>
              <a:lumOff val="2670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AU"/>
        </a:p>
      </dgm:t>
    </dgm:pt>
    <dgm:pt modelId="{4AFEC759-A3E1-4BD4-9B3B-2C2FE716E5DF}">
      <dgm:prSet phldrT="[Text]" custT="1"/>
      <dgm:spPr>
        <a:xfrm>
          <a:off x="1714509" y="0"/>
          <a:ext cx="1477583" cy="1188253"/>
        </a:xfrm>
        <a:gradFill rotWithShape="0">
          <a:gsLst>
            <a:gs pos="0">
              <a:srgbClr val="333399">
                <a:shade val="80000"/>
                <a:hueOff val="0"/>
                <a:satOff val="-28019"/>
                <a:lumOff val="31752"/>
                <a:alphaOff val="0"/>
                <a:shade val="51000"/>
                <a:satMod val="130000"/>
              </a:srgbClr>
            </a:gs>
            <a:gs pos="80000">
              <a:srgbClr val="333399">
                <a:shade val="80000"/>
                <a:hueOff val="0"/>
                <a:satOff val="-28019"/>
                <a:lumOff val="31752"/>
                <a:alphaOff val="0"/>
                <a:shade val="93000"/>
                <a:satMod val="130000"/>
              </a:srgbClr>
            </a:gs>
            <a:gs pos="100000">
              <a:srgbClr val="333399">
                <a:shade val="80000"/>
                <a:hueOff val="0"/>
                <a:satOff val="-28019"/>
                <a:lumOff val="31752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AU" sz="16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Employment agencies</a:t>
          </a:r>
          <a:endParaRPr lang="en-AU" sz="16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6003040D-BCD4-4BE1-9D14-557AD82366AF}" type="parTrans" cxnId="{35578B92-80D0-41A1-8BA5-F2782C09F56D}">
      <dgm:prSet/>
      <dgm:spPr/>
      <dgm:t>
        <a:bodyPr/>
        <a:lstStyle/>
        <a:p>
          <a:endParaRPr lang="en-AU"/>
        </a:p>
      </dgm:t>
    </dgm:pt>
    <dgm:pt modelId="{A6FCF433-97E8-408C-A461-6254F79C121F}" type="sibTrans" cxnId="{35578B92-80D0-41A1-8BA5-F2782C09F56D}">
      <dgm:prSet/>
      <dgm:spPr>
        <a:xfrm>
          <a:off x="-921257" y="-3772370"/>
          <a:ext cx="4773821" cy="4773821"/>
        </a:xfrm>
        <a:noFill/>
        <a:ln w="9525" cap="flat" cmpd="sng" algn="ctr">
          <a:solidFill>
            <a:srgbClr val="333399">
              <a:shade val="90000"/>
              <a:hueOff val="0"/>
              <a:satOff val="-27650"/>
              <a:lumOff val="29667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AU"/>
        </a:p>
      </dgm:t>
    </dgm:pt>
    <dgm:pt modelId="{EB80A509-547D-4B17-877F-9323DC1E389E}" type="pres">
      <dgm:prSet presAssocID="{4D22A281-22D6-4DD8-98E8-B2671FE7A66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FE6CA849-5298-4778-A20B-5BB330FEE754}" type="pres">
      <dgm:prSet presAssocID="{83DC712E-B38E-411E-8806-DAD932B94E7C}" presName="node" presStyleLbl="node1" presStyleIdx="0" presStyleCnt="11" custScaleX="199596" custScaleY="19986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AU"/>
        </a:p>
      </dgm:t>
    </dgm:pt>
    <dgm:pt modelId="{2630DEC3-A916-4611-9E5D-BE4B0B73E27F}" type="pres">
      <dgm:prSet presAssocID="{83DC712E-B38E-411E-8806-DAD932B94E7C}" presName="spNode" presStyleCnt="0"/>
      <dgm:spPr/>
      <dgm:t>
        <a:bodyPr/>
        <a:lstStyle/>
        <a:p>
          <a:endParaRPr lang="en-AU"/>
        </a:p>
      </dgm:t>
    </dgm:pt>
    <dgm:pt modelId="{9BC7E676-38C9-49F6-B3D3-DED2D26A7E48}" type="pres">
      <dgm:prSet presAssocID="{CBA9A766-1E59-45FD-8706-88E6142CE0ED}" presName="sibTrans" presStyleLbl="sibTrans1D1" presStyleIdx="0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1757347" y="4689299"/>
              </a:moveTo>
              <a:arcTo wR="2386910" hR="2386910" stAng="6317585" swAng="275820"/>
            </a:path>
          </a:pathLst>
        </a:custGeom>
      </dgm:spPr>
      <dgm:t>
        <a:bodyPr/>
        <a:lstStyle/>
        <a:p>
          <a:endParaRPr lang="en-AU"/>
        </a:p>
      </dgm:t>
    </dgm:pt>
    <dgm:pt modelId="{49FB8192-99C8-4413-8C0B-02B6BFD5380C}" type="pres">
      <dgm:prSet presAssocID="{1A1D4B7B-E999-46DB-8820-24D370620B33}" presName="node" presStyleLbl="node1" presStyleIdx="1" presStyleCnt="11" custScaleX="162536" custScaleY="20207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AU"/>
        </a:p>
      </dgm:t>
    </dgm:pt>
    <dgm:pt modelId="{0734AA71-72CC-4E49-B37E-522C9578D0E5}" type="pres">
      <dgm:prSet presAssocID="{1A1D4B7B-E999-46DB-8820-24D370620B33}" presName="spNode" presStyleCnt="0"/>
      <dgm:spPr/>
      <dgm:t>
        <a:bodyPr/>
        <a:lstStyle/>
        <a:p>
          <a:endParaRPr lang="en-AU"/>
        </a:p>
      </dgm:t>
    </dgm:pt>
    <dgm:pt modelId="{BFC4C6B5-C8B1-4F39-90CD-F91707AAB0FD}" type="pres">
      <dgm:prSet presAssocID="{113A5656-E6B9-43D6-8710-9AB48777B6BE}" presName="sibTrans" presStyleLbl="sibTrans1D1" presStyleIdx="1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571381" y="3936490"/>
              </a:moveTo>
              <a:arcTo wR="2386910" hR="2386910" stAng="8371126" swAng="142197"/>
            </a:path>
          </a:pathLst>
        </a:custGeom>
      </dgm:spPr>
      <dgm:t>
        <a:bodyPr/>
        <a:lstStyle/>
        <a:p>
          <a:endParaRPr lang="en-AU"/>
        </a:p>
      </dgm:t>
    </dgm:pt>
    <dgm:pt modelId="{AEFBD90E-2E83-43AA-84EA-B7CE15BC79E0}" type="pres">
      <dgm:prSet presAssocID="{1D9B83FA-3C87-40F4-A07D-D375B659B347}" presName="node" presStyleLbl="node1" presStyleIdx="2" presStyleCnt="11" custScaleX="192712" custScaleY="21082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AU"/>
        </a:p>
      </dgm:t>
    </dgm:pt>
    <dgm:pt modelId="{D153E49D-0802-49DC-9421-E6B561ADDA31}" type="pres">
      <dgm:prSet presAssocID="{1D9B83FA-3C87-40F4-A07D-D375B659B347}" presName="spNode" presStyleCnt="0"/>
      <dgm:spPr/>
      <dgm:t>
        <a:bodyPr/>
        <a:lstStyle/>
        <a:p>
          <a:endParaRPr lang="en-AU"/>
        </a:p>
      </dgm:t>
    </dgm:pt>
    <dgm:pt modelId="{80294BCC-542E-4C3D-A7D8-1AA3779C60CB}" type="pres">
      <dgm:prSet presAssocID="{4F6D9316-7729-4D51-83CF-425CAB7DEF50}" presName="sibTrans" presStyleLbl="sibTrans1D1" presStyleIdx="2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4734686" y="1956451"/>
              </a:moveTo>
              <a:arcTo wR="2386910" hR="2386910" stAng="20976620" swAng="331886"/>
            </a:path>
          </a:pathLst>
        </a:custGeom>
      </dgm:spPr>
      <dgm:t>
        <a:bodyPr/>
        <a:lstStyle/>
        <a:p>
          <a:endParaRPr lang="en-AU"/>
        </a:p>
      </dgm:t>
    </dgm:pt>
    <dgm:pt modelId="{0BE292E4-2EB9-4BCB-AA9B-F51E2E23C451}" type="pres">
      <dgm:prSet presAssocID="{32CB6F57-E766-422C-BA2A-2B53E57113D2}" presName="node" presStyleLbl="node1" presStyleIdx="3" presStyleCnt="11" custScaleX="194800" custScaleY="20354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AU"/>
        </a:p>
      </dgm:t>
    </dgm:pt>
    <dgm:pt modelId="{E10DDCE6-1099-4CF2-AD3D-257409021D5E}" type="pres">
      <dgm:prSet presAssocID="{32CB6F57-E766-422C-BA2A-2B53E57113D2}" presName="spNode" presStyleCnt="0"/>
      <dgm:spPr/>
      <dgm:t>
        <a:bodyPr/>
        <a:lstStyle/>
        <a:p>
          <a:endParaRPr lang="en-AU"/>
        </a:p>
      </dgm:t>
    </dgm:pt>
    <dgm:pt modelId="{D4A87BFD-470E-48E7-99F9-2212AEC8058A}" type="pres">
      <dgm:prSet presAssocID="{BCEAED88-2208-484B-9037-24D3927058D6}" presName="sibTrans" presStyleLbl="sibTrans1D1" presStyleIdx="3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4605167" y="3268205"/>
              </a:moveTo>
              <a:arcTo wR="2386910" hR="2386910" stAng="1300050" swAng="319324"/>
            </a:path>
          </a:pathLst>
        </a:custGeom>
      </dgm:spPr>
      <dgm:t>
        <a:bodyPr/>
        <a:lstStyle/>
        <a:p>
          <a:endParaRPr lang="en-AU"/>
        </a:p>
      </dgm:t>
    </dgm:pt>
    <dgm:pt modelId="{0C46013C-0966-4A46-ACAF-2B6544A7F7AC}" type="pres">
      <dgm:prSet presAssocID="{84B5C3D7-5546-449E-A6CF-D71951173C3D}" presName="node" presStyleLbl="node1" presStyleIdx="4" presStyleCnt="11" custScaleX="170058" custScaleY="18027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AU"/>
        </a:p>
      </dgm:t>
    </dgm:pt>
    <dgm:pt modelId="{92C54C0C-2956-4BCA-8B18-30BE5B8CD9F6}" type="pres">
      <dgm:prSet presAssocID="{84B5C3D7-5546-449E-A6CF-D71951173C3D}" presName="spNode" presStyleCnt="0"/>
      <dgm:spPr/>
      <dgm:t>
        <a:bodyPr/>
        <a:lstStyle/>
        <a:p>
          <a:endParaRPr lang="en-AU"/>
        </a:p>
      </dgm:t>
    </dgm:pt>
    <dgm:pt modelId="{88AFF61A-A91A-4A4F-BD75-98FFAD3CA274}" type="pres">
      <dgm:prSet presAssocID="{95C208BA-B72C-4C6D-BD49-D6C1BA5AB9AC}" presName="sibTrans" presStyleLbl="sibTrans1D1" presStyleIdx="4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932168" y="494539"/>
              </a:moveTo>
              <a:arcTo wR="2386910" hR="2386910" stAng="13946944" swAng="375140"/>
            </a:path>
          </a:pathLst>
        </a:custGeom>
      </dgm:spPr>
      <dgm:t>
        <a:bodyPr/>
        <a:lstStyle/>
        <a:p>
          <a:endParaRPr lang="en-AU"/>
        </a:p>
      </dgm:t>
    </dgm:pt>
    <dgm:pt modelId="{C40D8677-DF6D-48D7-A351-A83F0C6C2A6D}" type="pres">
      <dgm:prSet presAssocID="{2B7EFAD3-8033-4AFE-A428-93078EC1F669}" presName="node" presStyleLbl="node1" presStyleIdx="5" presStyleCnt="11" custScaleX="192355" custScaleY="18648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AU"/>
        </a:p>
      </dgm:t>
    </dgm:pt>
    <dgm:pt modelId="{3C05517A-16EE-4BD1-A8ED-013A1FC1F4BE}" type="pres">
      <dgm:prSet presAssocID="{2B7EFAD3-8033-4AFE-A428-93078EC1F669}" presName="spNode" presStyleCnt="0"/>
      <dgm:spPr/>
      <dgm:t>
        <a:bodyPr/>
        <a:lstStyle/>
        <a:p>
          <a:endParaRPr lang="en-AU"/>
        </a:p>
      </dgm:t>
    </dgm:pt>
    <dgm:pt modelId="{AA5A7FCC-14DC-453B-9D99-7D768B7B8233}" type="pres">
      <dgm:prSet presAssocID="{2E5F0E07-AE01-43A6-980A-C517B067E862}" presName="sibTrans" presStyleLbl="sibTrans1D1" presStyleIdx="5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2427115" y="338"/>
              </a:moveTo>
              <a:arcTo wR="2386910" hR="2386910" stAng="16257908" swAng="102281"/>
            </a:path>
          </a:pathLst>
        </a:custGeom>
      </dgm:spPr>
      <dgm:t>
        <a:bodyPr/>
        <a:lstStyle/>
        <a:p>
          <a:endParaRPr lang="en-AU"/>
        </a:p>
      </dgm:t>
    </dgm:pt>
    <dgm:pt modelId="{7A0A9E2E-F375-4BCF-95E4-698356186C62}" type="pres">
      <dgm:prSet presAssocID="{9551290D-D390-4824-BBD2-3509F82D934A}" presName="node" presStyleLbl="node1" presStyleIdx="6" presStyleCnt="11" custScaleX="155230" custScaleY="1703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AU"/>
        </a:p>
      </dgm:t>
    </dgm:pt>
    <dgm:pt modelId="{38D9D280-6A84-4BDB-95B4-37CDEFD07FC1}" type="pres">
      <dgm:prSet presAssocID="{9551290D-D390-4824-BBD2-3509F82D934A}" presName="spNode" presStyleCnt="0"/>
      <dgm:spPr/>
      <dgm:t>
        <a:bodyPr/>
        <a:lstStyle/>
        <a:p>
          <a:endParaRPr lang="en-AU"/>
        </a:p>
      </dgm:t>
    </dgm:pt>
    <dgm:pt modelId="{FDD35FD6-791C-4EDB-9B0D-C005DA3C5486}" type="pres">
      <dgm:prSet presAssocID="{C8143E90-A9EF-4964-BB55-A567938B0363}" presName="sibTrans" presStyleLbl="sibTrans1D1" presStyleIdx="6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3599346" y="330860"/>
              </a:moveTo>
              <a:arcTo wR="2386910" hR="2386910" stAng="18031650" swAng="156134"/>
            </a:path>
          </a:pathLst>
        </a:custGeom>
      </dgm:spPr>
      <dgm:t>
        <a:bodyPr/>
        <a:lstStyle/>
        <a:p>
          <a:endParaRPr lang="en-AU"/>
        </a:p>
      </dgm:t>
    </dgm:pt>
    <dgm:pt modelId="{44EF2EE4-F9C1-43E2-9388-BE4C08E14237}" type="pres">
      <dgm:prSet presAssocID="{BB727C61-1D61-4C74-A768-0191E5F8CDA1}" presName="node" presStyleLbl="node1" presStyleIdx="7" presStyleCnt="11" custScaleX="169306" custScaleY="18619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AU"/>
        </a:p>
      </dgm:t>
    </dgm:pt>
    <dgm:pt modelId="{BD6E4DF7-F7B5-42D0-978E-DE34966BAED2}" type="pres">
      <dgm:prSet presAssocID="{BB727C61-1D61-4C74-A768-0191E5F8CDA1}" presName="spNode" presStyleCnt="0"/>
      <dgm:spPr/>
      <dgm:t>
        <a:bodyPr/>
        <a:lstStyle/>
        <a:p>
          <a:endParaRPr lang="en-AU"/>
        </a:p>
      </dgm:t>
    </dgm:pt>
    <dgm:pt modelId="{67248092-EA32-4F93-AE26-E418D3966ED8}" type="pres">
      <dgm:prSet presAssocID="{07B93B05-F85F-49FA-B478-C4348628BD9A}" presName="sibTrans" presStyleLbl="sibTrans1D1" presStyleIdx="7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251991" y="3454367"/>
              </a:moveTo>
              <a:arcTo wR="2386910" hR="2386910" stAng="9206101" swAng="334764"/>
            </a:path>
          </a:pathLst>
        </a:custGeom>
      </dgm:spPr>
      <dgm:t>
        <a:bodyPr/>
        <a:lstStyle/>
        <a:p>
          <a:endParaRPr lang="en-AU"/>
        </a:p>
      </dgm:t>
    </dgm:pt>
    <dgm:pt modelId="{3AEBBBD9-CABD-4FBF-8754-2657E8835C47}" type="pres">
      <dgm:prSet presAssocID="{A1F4B41B-1911-4F42-8E35-D5272251B3D3}" presName="node" presStyleLbl="node1" presStyleIdx="8" presStyleCnt="11" custScaleX="163514" custScaleY="19351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AU"/>
        </a:p>
      </dgm:t>
    </dgm:pt>
    <dgm:pt modelId="{07810AE9-F683-4660-859C-E2A22EF73499}" type="pres">
      <dgm:prSet presAssocID="{A1F4B41B-1911-4F42-8E35-D5272251B3D3}" presName="spNode" presStyleCnt="0"/>
      <dgm:spPr/>
      <dgm:t>
        <a:bodyPr/>
        <a:lstStyle/>
        <a:p>
          <a:endParaRPr lang="en-AU"/>
        </a:p>
      </dgm:t>
    </dgm:pt>
    <dgm:pt modelId="{B8C1D56C-D1DF-4262-886B-58032C9B5B12}" type="pres">
      <dgm:prSet presAssocID="{3B1C2609-94B6-46B6-A510-0285AEEED994}" presName="sibTrans" presStyleLbl="sibTrans1D1" presStyleIdx="8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6500" y="2210868"/>
              </a:moveTo>
              <a:arcTo wR="2386910" hR="2386910" stAng="11053775" swAng="397940"/>
            </a:path>
          </a:pathLst>
        </a:custGeom>
      </dgm:spPr>
      <dgm:t>
        <a:bodyPr/>
        <a:lstStyle/>
        <a:p>
          <a:endParaRPr lang="en-AU"/>
        </a:p>
      </dgm:t>
    </dgm:pt>
    <dgm:pt modelId="{176164D4-6D8C-4DE2-88D3-9CF4A91CA07D}" type="pres">
      <dgm:prSet presAssocID="{9A995598-CDFE-4A94-90F8-EC3CA0C24E6C}" presName="node" presStyleLbl="node1" presStyleIdx="9" presStyleCnt="11" custScaleX="196456" custScaleY="20335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AU"/>
        </a:p>
      </dgm:t>
    </dgm:pt>
    <dgm:pt modelId="{DCF86577-C38F-4B22-9414-1A571D97EEE2}" type="pres">
      <dgm:prSet presAssocID="{9A995598-CDFE-4A94-90F8-EC3CA0C24E6C}" presName="spNode" presStyleCnt="0"/>
      <dgm:spPr/>
      <dgm:t>
        <a:bodyPr/>
        <a:lstStyle/>
        <a:p>
          <a:endParaRPr lang="en-AU"/>
        </a:p>
      </dgm:t>
    </dgm:pt>
    <dgm:pt modelId="{2491A656-F8D9-4283-A7D2-2B8DE236E52F}" type="pres">
      <dgm:prSet presAssocID="{2F68E1CB-DBC0-4D1E-B520-850800BF187E}" presName="sibTrans" presStyleLbl="sibTrans1D1" presStyleIdx="9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3079701" y="4671070"/>
              </a:moveTo>
              <a:arcTo wR="2386910" hR="2386910" stAng="4387640" swAng="250275"/>
            </a:path>
          </a:pathLst>
        </a:custGeom>
      </dgm:spPr>
      <dgm:t>
        <a:bodyPr/>
        <a:lstStyle/>
        <a:p>
          <a:endParaRPr lang="en-AU"/>
        </a:p>
      </dgm:t>
    </dgm:pt>
    <dgm:pt modelId="{E0187B88-9DA1-4BE1-B83B-44E45E86BEE4}" type="pres">
      <dgm:prSet presAssocID="{4AFEC759-A3E1-4BD4-9B3B-2C2FE716E5DF}" presName="node" presStyleLbl="node1" presStyleIdx="10" presStyleCnt="11" custScaleX="181176" custScaleY="224153" custRadScaleRad="104471" custRadScaleInc="-706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AU"/>
        </a:p>
      </dgm:t>
    </dgm:pt>
    <dgm:pt modelId="{4FEEC1D1-5286-4DB6-B571-3601FC9EBDDA}" type="pres">
      <dgm:prSet presAssocID="{4AFEC759-A3E1-4BD4-9B3B-2C2FE716E5DF}" presName="spNode" presStyleCnt="0"/>
      <dgm:spPr/>
      <dgm:t>
        <a:bodyPr/>
        <a:lstStyle/>
        <a:p>
          <a:endParaRPr lang="en-AU"/>
        </a:p>
      </dgm:t>
    </dgm:pt>
    <dgm:pt modelId="{91C1EAD1-281F-42EA-AA2C-1317D606E584}" type="pres">
      <dgm:prSet presAssocID="{A6FCF433-97E8-408C-A461-6254F79C121F}" presName="sibTrans" presStyleLbl="sibTrans1D1" presStyleIdx="10" presStyleCnt="11"/>
      <dgm:spPr>
        <a:custGeom>
          <a:avLst/>
          <a:gdLst/>
          <a:ahLst/>
          <a:cxnLst/>
          <a:rect l="0" t="0" r="0" b="0"/>
          <a:pathLst>
            <a:path>
              <a:moveTo>
                <a:pt x="4111672" y="4036923"/>
              </a:moveTo>
              <a:arcTo wR="2386910" hR="2386910" stAng="2623869" swAng="342946"/>
            </a:path>
          </a:pathLst>
        </a:custGeom>
      </dgm:spPr>
      <dgm:t>
        <a:bodyPr/>
        <a:lstStyle/>
        <a:p>
          <a:endParaRPr lang="en-AU"/>
        </a:p>
      </dgm:t>
    </dgm:pt>
  </dgm:ptLst>
  <dgm:cxnLst>
    <dgm:cxn modelId="{A6BD3AEA-EC1C-4380-91F0-B91BC5421D17}" srcId="{4D22A281-22D6-4DD8-98E8-B2671FE7A663}" destId="{32CB6F57-E766-422C-BA2A-2B53E57113D2}" srcOrd="3" destOrd="0" parTransId="{0A4B0730-F927-48AA-8E89-488EEEAC04F9}" sibTransId="{BCEAED88-2208-484B-9037-24D3927058D6}"/>
    <dgm:cxn modelId="{83BB5C20-A9F1-AE40-B93A-830FC93F0E21}" type="presOf" srcId="{2E5F0E07-AE01-43A6-980A-C517B067E862}" destId="{AA5A7FCC-14DC-453B-9D99-7D768B7B8233}" srcOrd="0" destOrd="0" presId="urn:microsoft.com/office/officeart/2005/8/layout/cycle6"/>
    <dgm:cxn modelId="{88628CDB-E2C3-9A43-832C-B2BDD3047FEB}" type="presOf" srcId="{C8143E90-A9EF-4964-BB55-A567938B0363}" destId="{FDD35FD6-791C-4EDB-9B0D-C005DA3C5486}" srcOrd="0" destOrd="0" presId="urn:microsoft.com/office/officeart/2005/8/layout/cycle6"/>
    <dgm:cxn modelId="{B596A0D6-79C9-4B58-97B2-D4229F14CC87}" srcId="{4D22A281-22D6-4DD8-98E8-B2671FE7A663}" destId="{2B7EFAD3-8033-4AFE-A428-93078EC1F669}" srcOrd="5" destOrd="0" parTransId="{4736E7A3-2F18-47F3-8A7E-B385031E42AB}" sibTransId="{2E5F0E07-AE01-43A6-980A-C517B067E862}"/>
    <dgm:cxn modelId="{F7172B18-FBF4-4BB6-8FF5-7E551010804B}" srcId="{4D22A281-22D6-4DD8-98E8-B2671FE7A663}" destId="{1D9B83FA-3C87-40F4-A07D-D375B659B347}" srcOrd="2" destOrd="0" parTransId="{07806090-13E3-4D99-87C4-76792E809733}" sibTransId="{4F6D9316-7729-4D51-83CF-425CAB7DEF50}"/>
    <dgm:cxn modelId="{B834531A-E1C1-4345-839C-ABB88155CA66}" type="presOf" srcId="{3B1C2609-94B6-46B6-A510-0285AEEED994}" destId="{B8C1D56C-D1DF-4262-886B-58032C9B5B12}" srcOrd="0" destOrd="0" presId="urn:microsoft.com/office/officeart/2005/8/layout/cycle6"/>
    <dgm:cxn modelId="{E896C2C6-1DB9-4435-9C6E-925D01866DEE}" srcId="{4D22A281-22D6-4DD8-98E8-B2671FE7A663}" destId="{1A1D4B7B-E999-46DB-8820-24D370620B33}" srcOrd="1" destOrd="0" parTransId="{405FEEB9-25EE-48EF-AAB3-EF34F85A0F11}" sibTransId="{113A5656-E6B9-43D6-8710-9AB48777B6BE}"/>
    <dgm:cxn modelId="{38A5F1B0-D864-3840-99A3-B65C81CA9FDA}" type="presOf" srcId="{A6FCF433-97E8-408C-A461-6254F79C121F}" destId="{91C1EAD1-281F-42EA-AA2C-1317D606E584}" srcOrd="0" destOrd="0" presId="urn:microsoft.com/office/officeart/2005/8/layout/cycle6"/>
    <dgm:cxn modelId="{F72D554A-F730-478C-89E7-A9B9FC2A4696}" srcId="{4D22A281-22D6-4DD8-98E8-B2671FE7A663}" destId="{83DC712E-B38E-411E-8806-DAD932B94E7C}" srcOrd="0" destOrd="0" parTransId="{F1D88C7E-0DC8-4353-B32E-32D99C0E6CAB}" sibTransId="{CBA9A766-1E59-45FD-8706-88E6142CE0ED}"/>
    <dgm:cxn modelId="{35578B92-80D0-41A1-8BA5-F2782C09F56D}" srcId="{4D22A281-22D6-4DD8-98E8-B2671FE7A663}" destId="{4AFEC759-A3E1-4BD4-9B3B-2C2FE716E5DF}" srcOrd="10" destOrd="0" parTransId="{6003040D-BCD4-4BE1-9D14-557AD82366AF}" sibTransId="{A6FCF433-97E8-408C-A461-6254F79C121F}"/>
    <dgm:cxn modelId="{AA9FF7D7-5B2B-5F45-A6E3-51E049BBA672}" type="presOf" srcId="{1A1D4B7B-E999-46DB-8820-24D370620B33}" destId="{49FB8192-99C8-4413-8C0B-02B6BFD5380C}" srcOrd="0" destOrd="0" presId="urn:microsoft.com/office/officeart/2005/8/layout/cycle6"/>
    <dgm:cxn modelId="{27C5D54C-09DD-AD49-873B-5E8AA93EA631}" type="presOf" srcId="{2F68E1CB-DBC0-4D1E-B520-850800BF187E}" destId="{2491A656-F8D9-4283-A7D2-2B8DE236E52F}" srcOrd="0" destOrd="0" presId="urn:microsoft.com/office/officeart/2005/8/layout/cycle6"/>
    <dgm:cxn modelId="{7D7C9150-881B-45E3-816C-14AC4CE27285}" srcId="{4D22A281-22D6-4DD8-98E8-B2671FE7A663}" destId="{9A995598-CDFE-4A94-90F8-EC3CA0C24E6C}" srcOrd="9" destOrd="0" parTransId="{55BB37E8-E04E-4873-8445-4D186D109D47}" sibTransId="{2F68E1CB-DBC0-4D1E-B520-850800BF187E}"/>
    <dgm:cxn modelId="{8793F874-7786-F341-AACA-8A1580ADA09F}" type="presOf" srcId="{113A5656-E6B9-43D6-8710-9AB48777B6BE}" destId="{BFC4C6B5-C8B1-4F39-90CD-F91707AAB0FD}" srcOrd="0" destOrd="0" presId="urn:microsoft.com/office/officeart/2005/8/layout/cycle6"/>
    <dgm:cxn modelId="{DCCE71B0-59A2-BB48-A619-31E7135364CD}" type="presOf" srcId="{84B5C3D7-5546-449E-A6CF-D71951173C3D}" destId="{0C46013C-0966-4A46-ACAF-2B6544A7F7AC}" srcOrd="0" destOrd="0" presId="urn:microsoft.com/office/officeart/2005/8/layout/cycle6"/>
    <dgm:cxn modelId="{A6C0B002-3A4A-2648-81D0-4E6BF3F53C34}" type="presOf" srcId="{95C208BA-B72C-4C6D-BD49-D6C1BA5AB9AC}" destId="{88AFF61A-A91A-4A4F-BD75-98FFAD3CA274}" srcOrd="0" destOrd="0" presId="urn:microsoft.com/office/officeart/2005/8/layout/cycle6"/>
    <dgm:cxn modelId="{B8F07D9D-65DA-4FE7-840A-C09AC6379B6B}" srcId="{4D22A281-22D6-4DD8-98E8-B2671FE7A663}" destId="{9551290D-D390-4824-BBD2-3509F82D934A}" srcOrd="6" destOrd="0" parTransId="{EDD1DB51-7C56-450F-BC59-877369034946}" sibTransId="{C8143E90-A9EF-4964-BB55-A567938B0363}"/>
    <dgm:cxn modelId="{E891BE2F-F3E6-D14F-9BAC-3C44DD98194A}" type="presOf" srcId="{CBA9A766-1E59-45FD-8706-88E6142CE0ED}" destId="{9BC7E676-38C9-49F6-B3D3-DED2D26A7E48}" srcOrd="0" destOrd="0" presId="urn:microsoft.com/office/officeart/2005/8/layout/cycle6"/>
    <dgm:cxn modelId="{FCA2F795-3DFD-B74D-A3F6-0CC1DDA38F57}" type="presOf" srcId="{4F6D9316-7729-4D51-83CF-425CAB7DEF50}" destId="{80294BCC-542E-4C3D-A7D8-1AA3779C60CB}" srcOrd="0" destOrd="0" presId="urn:microsoft.com/office/officeart/2005/8/layout/cycle6"/>
    <dgm:cxn modelId="{0988393B-7BF3-994C-8E44-0E8E8F8E41FB}" type="presOf" srcId="{9A995598-CDFE-4A94-90F8-EC3CA0C24E6C}" destId="{176164D4-6D8C-4DE2-88D3-9CF4A91CA07D}" srcOrd="0" destOrd="0" presId="urn:microsoft.com/office/officeart/2005/8/layout/cycle6"/>
    <dgm:cxn modelId="{250CC259-436A-414A-9118-5E100F645758}" srcId="{4D22A281-22D6-4DD8-98E8-B2671FE7A663}" destId="{BB727C61-1D61-4C74-A768-0191E5F8CDA1}" srcOrd="7" destOrd="0" parTransId="{720A1C92-F88F-46CD-8F8A-08A68021CFB3}" sibTransId="{07B93B05-F85F-49FA-B478-C4348628BD9A}"/>
    <dgm:cxn modelId="{3E064348-8B4D-E049-8D66-29ADA27BA328}" type="presOf" srcId="{2B7EFAD3-8033-4AFE-A428-93078EC1F669}" destId="{C40D8677-DF6D-48D7-A351-A83F0C6C2A6D}" srcOrd="0" destOrd="0" presId="urn:microsoft.com/office/officeart/2005/8/layout/cycle6"/>
    <dgm:cxn modelId="{117E732F-A1D3-214D-B07B-866282F46942}" type="presOf" srcId="{83DC712E-B38E-411E-8806-DAD932B94E7C}" destId="{FE6CA849-5298-4778-A20B-5BB330FEE754}" srcOrd="0" destOrd="0" presId="urn:microsoft.com/office/officeart/2005/8/layout/cycle6"/>
    <dgm:cxn modelId="{4E49E094-0F55-AC46-81F2-C07F0D4EF96D}" type="presOf" srcId="{4AFEC759-A3E1-4BD4-9B3B-2C2FE716E5DF}" destId="{E0187B88-9DA1-4BE1-B83B-44E45E86BEE4}" srcOrd="0" destOrd="0" presId="urn:microsoft.com/office/officeart/2005/8/layout/cycle6"/>
    <dgm:cxn modelId="{08AA310D-5756-5346-9A8F-15CED5317021}" type="presOf" srcId="{07B93B05-F85F-49FA-B478-C4348628BD9A}" destId="{67248092-EA32-4F93-AE26-E418D3966ED8}" srcOrd="0" destOrd="0" presId="urn:microsoft.com/office/officeart/2005/8/layout/cycle6"/>
    <dgm:cxn modelId="{4A437BCB-5B40-444B-8AB7-34F4C2C76C20}" srcId="{4D22A281-22D6-4DD8-98E8-B2671FE7A663}" destId="{84B5C3D7-5546-449E-A6CF-D71951173C3D}" srcOrd="4" destOrd="0" parTransId="{B996E617-7B83-4823-BF7D-AE7217D55AC3}" sibTransId="{95C208BA-B72C-4C6D-BD49-D6C1BA5AB9AC}"/>
    <dgm:cxn modelId="{A8710CA7-1691-7C47-B3A7-88D7820F464B}" type="presOf" srcId="{4D22A281-22D6-4DD8-98E8-B2671FE7A663}" destId="{EB80A509-547D-4B17-877F-9323DC1E389E}" srcOrd="0" destOrd="0" presId="urn:microsoft.com/office/officeart/2005/8/layout/cycle6"/>
    <dgm:cxn modelId="{4652E9CD-BDA6-8B4F-AFFB-C44A48212EDD}" type="presOf" srcId="{BB727C61-1D61-4C74-A768-0191E5F8CDA1}" destId="{44EF2EE4-F9C1-43E2-9388-BE4C08E14237}" srcOrd="0" destOrd="0" presId="urn:microsoft.com/office/officeart/2005/8/layout/cycle6"/>
    <dgm:cxn modelId="{DBCFC7F8-FAA9-CA45-891B-79872E4CBDC0}" type="presOf" srcId="{9551290D-D390-4824-BBD2-3509F82D934A}" destId="{7A0A9E2E-F375-4BCF-95E4-698356186C62}" srcOrd="0" destOrd="0" presId="urn:microsoft.com/office/officeart/2005/8/layout/cycle6"/>
    <dgm:cxn modelId="{C3224626-A4AD-0C47-8BED-3D2233FB70D0}" type="presOf" srcId="{1D9B83FA-3C87-40F4-A07D-D375B659B347}" destId="{AEFBD90E-2E83-43AA-84EA-B7CE15BC79E0}" srcOrd="0" destOrd="0" presId="urn:microsoft.com/office/officeart/2005/8/layout/cycle6"/>
    <dgm:cxn modelId="{2D6DF544-490D-5441-ADEE-5DCAEFB184CA}" type="presOf" srcId="{A1F4B41B-1911-4F42-8E35-D5272251B3D3}" destId="{3AEBBBD9-CABD-4FBF-8754-2657E8835C47}" srcOrd="0" destOrd="0" presId="urn:microsoft.com/office/officeart/2005/8/layout/cycle6"/>
    <dgm:cxn modelId="{00A9CAA2-5CEA-A348-A471-8C8DDFF26F65}" type="presOf" srcId="{32CB6F57-E766-422C-BA2A-2B53E57113D2}" destId="{0BE292E4-2EB9-4BCB-AA9B-F51E2E23C451}" srcOrd="0" destOrd="0" presId="urn:microsoft.com/office/officeart/2005/8/layout/cycle6"/>
    <dgm:cxn modelId="{CE2D243D-A04E-9742-BBF3-8B69A5A1E3FD}" type="presOf" srcId="{BCEAED88-2208-484B-9037-24D3927058D6}" destId="{D4A87BFD-470E-48E7-99F9-2212AEC8058A}" srcOrd="0" destOrd="0" presId="urn:microsoft.com/office/officeart/2005/8/layout/cycle6"/>
    <dgm:cxn modelId="{76458121-5103-4EAC-9A56-B814C5FD0382}" srcId="{4D22A281-22D6-4DD8-98E8-B2671FE7A663}" destId="{A1F4B41B-1911-4F42-8E35-D5272251B3D3}" srcOrd="8" destOrd="0" parTransId="{28F19B0A-AD8E-4D7D-84B6-C3C73217C847}" sibTransId="{3B1C2609-94B6-46B6-A510-0285AEEED994}"/>
    <dgm:cxn modelId="{34F2ADFF-6147-154E-AF0C-F9BD26DEE93B}" type="presParOf" srcId="{EB80A509-547D-4B17-877F-9323DC1E389E}" destId="{FE6CA849-5298-4778-A20B-5BB330FEE754}" srcOrd="0" destOrd="0" presId="urn:microsoft.com/office/officeart/2005/8/layout/cycle6"/>
    <dgm:cxn modelId="{CCF21423-E4ED-B74C-968E-E7E3844D7EBB}" type="presParOf" srcId="{EB80A509-547D-4B17-877F-9323DC1E389E}" destId="{2630DEC3-A916-4611-9E5D-BE4B0B73E27F}" srcOrd="1" destOrd="0" presId="urn:microsoft.com/office/officeart/2005/8/layout/cycle6"/>
    <dgm:cxn modelId="{A17A0695-A856-2643-A904-CD0C74FC3B46}" type="presParOf" srcId="{EB80A509-547D-4B17-877F-9323DC1E389E}" destId="{9BC7E676-38C9-49F6-B3D3-DED2D26A7E48}" srcOrd="2" destOrd="0" presId="urn:microsoft.com/office/officeart/2005/8/layout/cycle6"/>
    <dgm:cxn modelId="{DA33C0F7-4AC8-1E42-98BE-51BB3920A5EB}" type="presParOf" srcId="{EB80A509-547D-4B17-877F-9323DC1E389E}" destId="{49FB8192-99C8-4413-8C0B-02B6BFD5380C}" srcOrd="3" destOrd="0" presId="urn:microsoft.com/office/officeart/2005/8/layout/cycle6"/>
    <dgm:cxn modelId="{F20FA0B2-B94D-E94D-9126-770ADB07117C}" type="presParOf" srcId="{EB80A509-547D-4B17-877F-9323DC1E389E}" destId="{0734AA71-72CC-4E49-B37E-522C9578D0E5}" srcOrd="4" destOrd="0" presId="urn:microsoft.com/office/officeart/2005/8/layout/cycle6"/>
    <dgm:cxn modelId="{B9B2C3D6-4E33-0D4D-BBDA-A92D65B4BD81}" type="presParOf" srcId="{EB80A509-547D-4B17-877F-9323DC1E389E}" destId="{BFC4C6B5-C8B1-4F39-90CD-F91707AAB0FD}" srcOrd="5" destOrd="0" presId="urn:microsoft.com/office/officeart/2005/8/layout/cycle6"/>
    <dgm:cxn modelId="{424890B6-5B1D-6D45-9D88-83A6FB094B84}" type="presParOf" srcId="{EB80A509-547D-4B17-877F-9323DC1E389E}" destId="{AEFBD90E-2E83-43AA-84EA-B7CE15BC79E0}" srcOrd="6" destOrd="0" presId="urn:microsoft.com/office/officeart/2005/8/layout/cycle6"/>
    <dgm:cxn modelId="{B1E31085-1DB4-D94D-B6CF-C68471D64478}" type="presParOf" srcId="{EB80A509-547D-4B17-877F-9323DC1E389E}" destId="{D153E49D-0802-49DC-9421-E6B561ADDA31}" srcOrd="7" destOrd="0" presId="urn:microsoft.com/office/officeart/2005/8/layout/cycle6"/>
    <dgm:cxn modelId="{A355B88A-F443-9D40-902E-C9BF47187D22}" type="presParOf" srcId="{EB80A509-547D-4B17-877F-9323DC1E389E}" destId="{80294BCC-542E-4C3D-A7D8-1AA3779C60CB}" srcOrd="8" destOrd="0" presId="urn:microsoft.com/office/officeart/2005/8/layout/cycle6"/>
    <dgm:cxn modelId="{5812FBE0-5C33-4347-AD0F-3F331F548DEA}" type="presParOf" srcId="{EB80A509-547D-4B17-877F-9323DC1E389E}" destId="{0BE292E4-2EB9-4BCB-AA9B-F51E2E23C451}" srcOrd="9" destOrd="0" presId="urn:microsoft.com/office/officeart/2005/8/layout/cycle6"/>
    <dgm:cxn modelId="{F834684C-B2F2-AF4A-A814-127F7CD50DB0}" type="presParOf" srcId="{EB80A509-547D-4B17-877F-9323DC1E389E}" destId="{E10DDCE6-1099-4CF2-AD3D-257409021D5E}" srcOrd="10" destOrd="0" presId="urn:microsoft.com/office/officeart/2005/8/layout/cycle6"/>
    <dgm:cxn modelId="{99867661-8FB3-8846-B46F-BD1F98F44BE6}" type="presParOf" srcId="{EB80A509-547D-4B17-877F-9323DC1E389E}" destId="{D4A87BFD-470E-48E7-99F9-2212AEC8058A}" srcOrd="11" destOrd="0" presId="urn:microsoft.com/office/officeart/2005/8/layout/cycle6"/>
    <dgm:cxn modelId="{C06ACE12-C1E7-4B4F-84ED-B4AFF2A5C2E3}" type="presParOf" srcId="{EB80A509-547D-4B17-877F-9323DC1E389E}" destId="{0C46013C-0966-4A46-ACAF-2B6544A7F7AC}" srcOrd="12" destOrd="0" presId="urn:microsoft.com/office/officeart/2005/8/layout/cycle6"/>
    <dgm:cxn modelId="{4B7C5D2D-B7C5-AB43-919B-E9143F0E7472}" type="presParOf" srcId="{EB80A509-547D-4B17-877F-9323DC1E389E}" destId="{92C54C0C-2956-4BCA-8B18-30BE5B8CD9F6}" srcOrd="13" destOrd="0" presId="urn:microsoft.com/office/officeart/2005/8/layout/cycle6"/>
    <dgm:cxn modelId="{DF0E468B-8F20-074A-9658-32F6C06096C5}" type="presParOf" srcId="{EB80A509-547D-4B17-877F-9323DC1E389E}" destId="{88AFF61A-A91A-4A4F-BD75-98FFAD3CA274}" srcOrd="14" destOrd="0" presId="urn:microsoft.com/office/officeart/2005/8/layout/cycle6"/>
    <dgm:cxn modelId="{0E2E1324-AAD6-3E48-83BA-55A966B3B8C0}" type="presParOf" srcId="{EB80A509-547D-4B17-877F-9323DC1E389E}" destId="{C40D8677-DF6D-48D7-A351-A83F0C6C2A6D}" srcOrd="15" destOrd="0" presId="urn:microsoft.com/office/officeart/2005/8/layout/cycle6"/>
    <dgm:cxn modelId="{0F94508A-C86E-6C4A-97DD-9B42042E14D5}" type="presParOf" srcId="{EB80A509-547D-4B17-877F-9323DC1E389E}" destId="{3C05517A-16EE-4BD1-A8ED-013A1FC1F4BE}" srcOrd="16" destOrd="0" presId="urn:microsoft.com/office/officeart/2005/8/layout/cycle6"/>
    <dgm:cxn modelId="{6E93BDEE-C54C-D54D-9AA6-C811FB98FF46}" type="presParOf" srcId="{EB80A509-547D-4B17-877F-9323DC1E389E}" destId="{AA5A7FCC-14DC-453B-9D99-7D768B7B8233}" srcOrd="17" destOrd="0" presId="urn:microsoft.com/office/officeart/2005/8/layout/cycle6"/>
    <dgm:cxn modelId="{A87DE1A4-36F9-8242-AD7D-BD8739FD9202}" type="presParOf" srcId="{EB80A509-547D-4B17-877F-9323DC1E389E}" destId="{7A0A9E2E-F375-4BCF-95E4-698356186C62}" srcOrd="18" destOrd="0" presId="urn:microsoft.com/office/officeart/2005/8/layout/cycle6"/>
    <dgm:cxn modelId="{208625E1-B97A-4748-A2A8-7A0DF467D8ED}" type="presParOf" srcId="{EB80A509-547D-4B17-877F-9323DC1E389E}" destId="{38D9D280-6A84-4BDB-95B4-37CDEFD07FC1}" srcOrd="19" destOrd="0" presId="urn:microsoft.com/office/officeart/2005/8/layout/cycle6"/>
    <dgm:cxn modelId="{1E0FF0B6-213D-7B4F-8E2B-C2F841AC8330}" type="presParOf" srcId="{EB80A509-547D-4B17-877F-9323DC1E389E}" destId="{FDD35FD6-791C-4EDB-9B0D-C005DA3C5486}" srcOrd="20" destOrd="0" presId="urn:microsoft.com/office/officeart/2005/8/layout/cycle6"/>
    <dgm:cxn modelId="{0ECA7D80-9C54-034A-8C2B-1C8D37F41919}" type="presParOf" srcId="{EB80A509-547D-4B17-877F-9323DC1E389E}" destId="{44EF2EE4-F9C1-43E2-9388-BE4C08E14237}" srcOrd="21" destOrd="0" presId="urn:microsoft.com/office/officeart/2005/8/layout/cycle6"/>
    <dgm:cxn modelId="{20ABD79B-EBB8-004B-97E2-7623176FC79E}" type="presParOf" srcId="{EB80A509-547D-4B17-877F-9323DC1E389E}" destId="{BD6E4DF7-F7B5-42D0-978E-DE34966BAED2}" srcOrd="22" destOrd="0" presId="urn:microsoft.com/office/officeart/2005/8/layout/cycle6"/>
    <dgm:cxn modelId="{0C49762A-E49A-7841-B326-784484A1A326}" type="presParOf" srcId="{EB80A509-547D-4B17-877F-9323DC1E389E}" destId="{67248092-EA32-4F93-AE26-E418D3966ED8}" srcOrd="23" destOrd="0" presId="urn:microsoft.com/office/officeart/2005/8/layout/cycle6"/>
    <dgm:cxn modelId="{71325AD4-F061-7040-865C-07BA56CB6364}" type="presParOf" srcId="{EB80A509-547D-4B17-877F-9323DC1E389E}" destId="{3AEBBBD9-CABD-4FBF-8754-2657E8835C47}" srcOrd="24" destOrd="0" presId="urn:microsoft.com/office/officeart/2005/8/layout/cycle6"/>
    <dgm:cxn modelId="{578A6623-F892-9A46-97C3-C0F5CF0B0CB7}" type="presParOf" srcId="{EB80A509-547D-4B17-877F-9323DC1E389E}" destId="{07810AE9-F683-4660-859C-E2A22EF73499}" srcOrd="25" destOrd="0" presId="urn:microsoft.com/office/officeart/2005/8/layout/cycle6"/>
    <dgm:cxn modelId="{29900001-272E-8244-B14F-AD5D6F5797C1}" type="presParOf" srcId="{EB80A509-547D-4B17-877F-9323DC1E389E}" destId="{B8C1D56C-D1DF-4262-886B-58032C9B5B12}" srcOrd="26" destOrd="0" presId="urn:microsoft.com/office/officeart/2005/8/layout/cycle6"/>
    <dgm:cxn modelId="{6CDD5159-1505-9B45-9515-4ECED4D423A0}" type="presParOf" srcId="{EB80A509-547D-4B17-877F-9323DC1E389E}" destId="{176164D4-6D8C-4DE2-88D3-9CF4A91CA07D}" srcOrd="27" destOrd="0" presId="urn:microsoft.com/office/officeart/2005/8/layout/cycle6"/>
    <dgm:cxn modelId="{C185B050-E2F9-E24D-A848-8EAD66785354}" type="presParOf" srcId="{EB80A509-547D-4B17-877F-9323DC1E389E}" destId="{DCF86577-C38F-4B22-9414-1A571D97EEE2}" srcOrd="28" destOrd="0" presId="urn:microsoft.com/office/officeart/2005/8/layout/cycle6"/>
    <dgm:cxn modelId="{F35CB90F-E87D-CE4C-92D9-7DC34A88E6B3}" type="presParOf" srcId="{EB80A509-547D-4B17-877F-9323DC1E389E}" destId="{2491A656-F8D9-4283-A7D2-2B8DE236E52F}" srcOrd="29" destOrd="0" presId="urn:microsoft.com/office/officeart/2005/8/layout/cycle6"/>
    <dgm:cxn modelId="{EADE12D5-13C8-6647-AAA6-404E10B8ACFE}" type="presParOf" srcId="{EB80A509-547D-4B17-877F-9323DC1E389E}" destId="{E0187B88-9DA1-4BE1-B83B-44E45E86BEE4}" srcOrd="30" destOrd="0" presId="urn:microsoft.com/office/officeart/2005/8/layout/cycle6"/>
    <dgm:cxn modelId="{B984FFC5-30E1-ED43-867C-A2324D185950}" type="presParOf" srcId="{EB80A509-547D-4B17-877F-9323DC1E389E}" destId="{4FEEC1D1-5286-4DB6-B571-3601FC9EBDDA}" srcOrd="31" destOrd="0" presId="urn:microsoft.com/office/officeart/2005/8/layout/cycle6"/>
    <dgm:cxn modelId="{A978FBBB-ABF8-D947-A224-BD9B5081850C}" type="presParOf" srcId="{EB80A509-547D-4B17-877F-9323DC1E389E}" destId="{91C1EAD1-281F-42EA-AA2C-1317D606E584}" srcOrd="32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CA849-5298-4778-A20B-5BB330FEE754}">
      <dsp:nvSpPr>
        <dsp:cNvPr id="0" name=""/>
        <dsp:cNvSpPr/>
      </dsp:nvSpPr>
      <dsp:spPr>
        <a:xfrm>
          <a:off x="2844707" y="-290234"/>
          <a:ext cx="1931600" cy="1257206"/>
        </a:xfrm>
        <a:prstGeom prst="roundRect">
          <a:avLst/>
        </a:prstGeom>
        <a:gradFill rotWithShape="0">
          <a:gsLst>
            <a:gs pos="0">
              <a:srgbClr val="333399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333399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333399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Environmental agencies</a:t>
          </a:r>
          <a:endParaRPr lang="en-AU" sz="16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2906079" y="-228862"/>
        <a:ext cx="1808856" cy="1134462"/>
      </dsp:txXfrm>
    </dsp:sp>
    <dsp:sp modelId="{9BC7E676-38C9-49F6-B3D3-DED2D26A7E48}">
      <dsp:nvSpPr>
        <dsp:cNvPr id="0" name=""/>
        <dsp:cNvSpPr/>
      </dsp:nvSpPr>
      <dsp:spPr>
        <a:xfrm>
          <a:off x="2690609" y="-5049058"/>
          <a:ext cx="5656673" cy="5656673"/>
        </a:xfrm>
        <a:custGeom>
          <a:avLst/>
          <a:gdLst/>
          <a:ahLst/>
          <a:cxnLst/>
          <a:rect l="0" t="0" r="0" b="0"/>
          <a:pathLst>
            <a:path>
              <a:moveTo>
                <a:pt x="1757347" y="4689299"/>
              </a:moveTo>
              <a:arcTo wR="2386910" hR="2386910" stAng="6317585" swAng="275820"/>
            </a:path>
          </a:pathLst>
        </a:custGeom>
        <a:noFill/>
        <a:ln w="9525" cap="flat" cmpd="sng" algn="ctr">
          <a:solidFill>
            <a:srgbClr val="333399">
              <a:shade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B8192-99C8-4413-8C0B-02B6BFD5380C}">
      <dsp:nvSpPr>
        <dsp:cNvPr id="0" name=""/>
        <dsp:cNvSpPr/>
      </dsp:nvSpPr>
      <dsp:spPr>
        <a:xfrm>
          <a:off x="4553146" y="151787"/>
          <a:ext cx="1572950" cy="1271140"/>
        </a:xfrm>
        <a:prstGeom prst="roundRect">
          <a:avLst/>
        </a:prstGeom>
        <a:gradFill rotWithShape="0">
          <a:gsLst>
            <a:gs pos="0">
              <a:srgbClr val="333399">
                <a:shade val="80000"/>
                <a:hueOff val="0"/>
                <a:satOff val="-2802"/>
                <a:lumOff val="3175"/>
                <a:alphaOff val="0"/>
                <a:shade val="51000"/>
                <a:satMod val="130000"/>
              </a:srgbClr>
            </a:gs>
            <a:gs pos="80000">
              <a:srgbClr val="333399">
                <a:shade val="80000"/>
                <a:hueOff val="0"/>
                <a:satOff val="-2802"/>
                <a:lumOff val="3175"/>
                <a:alphaOff val="0"/>
                <a:shade val="93000"/>
                <a:satMod val="130000"/>
              </a:srgbClr>
            </a:gs>
            <a:gs pos="100000">
              <a:srgbClr val="333399">
                <a:shade val="80000"/>
                <a:hueOff val="0"/>
                <a:satOff val="-2802"/>
                <a:lumOff val="317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Health and community services</a:t>
          </a:r>
          <a:endParaRPr lang="en-AU" sz="16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4615198" y="213839"/>
        <a:ext cx="1448846" cy="1147036"/>
      </dsp:txXfrm>
    </dsp:sp>
    <dsp:sp modelId="{BFC4C6B5-C8B1-4F39-90CD-F91707AAB0FD}">
      <dsp:nvSpPr>
        <dsp:cNvPr id="0" name=""/>
        <dsp:cNvSpPr/>
      </dsp:nvSpPr>
      <dsp:spPr>
        <a:xfrm>
          <a:off x="5358693" y="-3243414"/>
          <a:ext cx="5656673" cy="5656673"/>
        </a:xfrm>
        <a:custGeom>
          <a:avLst/>
          <a:gdLst/>
          <a:ahLst/>
          <a:cxnLst/>
          <a:rect l="0" t="0" r="0" b="0"/>
          <a:pathLst>
            <a:path>
              <a:moveTo>
                <a:pt x="571381" y="3936490"/>
              </a:moveTo>
              <a:arcTo wR="2386910" hR="2386910" stAng="8371126" swAng="142197"/>
            </a:path>
          </a:pathLst>
        </a:custGeom>
        <a:noFill/>
        <a:ln w="9525" cap="flat" cmpd="sng" algn="ctr">
          <a:solidFill>
            <a:srgbClr val="333399">
              <a:shade val="90000"/>
              <a:hueOff val="0"/>
              <a:satOff val="-2765"/>
              <a:lumOff val="2967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BD90E-2E83-43AA-84EA-B7CE15BC79E0}">
      <dsp:nvSpPr>
        <dsp:cNvPr id="0" name=""/>
        <dsp:cNvSpPr/>
      </dsp:nvSpPr>
      <dsp:spPr>
        <a:xfrm>
          <a:off x="5450762" y="1328700"/>
          <a:ext cx="1864979" cy="1326143"/>
        </a:xfrm>
        <a:prstGeom prst="roundRect">
          <a:avLst/>
        </a:prstGeom>
        <a:gradFill rotWithShape="0">
          <a:gsLst>
            <a:gs pos="0">
              <a:srgbClr val="333399">
                <a:shade val="80000"/>
                <a:hueOff val="0"/>
                <a:satOff val="-5604"/>
                <a:lumOff val="6350"/>
                <a:alphaOff val="0"/>
                <a:shade val="51000"/>
                <a:satMod val="130000"/>
              </a:srgbClr>
            </a:gs>
            <a:gs pos="80000">
              <a:srgbClr val="333399">
                <a:shade val="80000"/>
                <a:hueOff val="0"/>
                <a:satOff val="-5604"/>
                <a:lumOff val="6350"/>
                <a:alphaOff val="0"/>
                <a:shade val="93000"/>
                <a:satMod val="130000"/>
              </a:srgbClr>
            </a:gs>
            <a:gs pos="100000">
              <a:srgbClr val="333399">
                <a:shade val="80000"/>
                <a:hueOff val="0"/>
                <a:satOff val="-5604"/>
                <a:lumOff val="635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Volunteer Organisations</a:t>
          </a:r>
          <a:endParaRPr lang="en-AU" sz="16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5515499" y="1393437"/>
        <a:ext cx="1735505" cy="1196669"/>
      </dsp:txXfrm>
    </dsp:sp>
    <dsp:sp modelId="{80294BCC-542E-4C3D-A7D8-1AA3779C60CB}">
      <dsp:nvSpPr>
        <dsp:cNvPr id="0" name=""/>
        <dsp:cNvSpPr/>
      </dsp:nvSpPr>
      <dsp:spPr>
        <a:xfrm>
          <a:off x="982170" y="338369"/>
          <a:ext cx="5656673" cy="5656673"/>
        </a:xfrm>
        <a:custGeom>
          <a:avLst/>
          <a:gdLst/>
          <a:ahLst/>
          <a:cxnLst/>
          <a:rect l="0" t="0" r="0" b="0"/>
          <a:pathLst>
            <a:path>
              <a:moveTo>
                <a:pt x="4734686" y="1956451"/>
              </a:moveTo>
              <a:arcTo wR="2386910" hR="2386910" stAng="20976620" swAng="331886"/>
            </a:path>
          </a:pathLst>
        </a:custGeom>
        <a:noFill/>
        <a:ln w="9525" cap="flat" cmpd="sng" algn="ctr">
          <a:solidFill>
            <a:srgbClr val="333399">
              <a:shade val="90000"/>
              <a:hueOff val="0"/>
              <a:satOff val="-5530"/>
              <a:lumOff val="5933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E292E4-2EB9-4BCB-AA9B-F51E2E23C451}">
      <dsp:nvSpPr>
        <dsp:cNvPr id="0" name=""/>
        <dsp:cNvSpPr/>
      </dsp:nvSpPr>
      <dsp:spPr>
        <a:xfrm>
          <a:off x="5667461" y="2929035"/>
          <a:ext cx="1885186" cy="1280368"/>
        </a:xfrm>
        <a:prstGeom prst="roundRect">
          <a:avLst/>
        </a:prstGeom>
        <a:gradFill rotWithShape="0">
          <a:gsLst>
            <a:gs pos="0">
              <a:srgbClr val="333399">
                <a:shade val="80000"/>
                <a:hueOff val="0"/>
                <a:satOff val="-8406"/>
                <a:lumOff val="9526"/>
                <a:alphaOff val="0"/>
                <a:shade val="51000"/>
                <a:satMod val="130000"/>
              </a:srgbClr>
            </a:gs>
            <a:gs pos="80000">
              <a:srgbClr val="333399">
                <a:shade val="80000"/>
                <a:hueOff val="0"/>
                <a:satOff val="-8406"/>
                <a:lumOff val="9526"/>
                <a:alphaOff val="0"/>
                <a:shade val="93000"/>
                <a:satMod val="130000"/>
              </a:srgbClr>
            </a:gs>
            <a:gs pos="100000">
              <a:srgbClr val="333399">
                <a:shade val="80000"/>
                <a:hueOff val="0"/>
                <a:satOff val="-8406"/>
                <a:lumOff val="952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Educational institutions</a:t>
          </a:r>
          <a:endParaRPr lang="en-AU" sz="16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5729963" y="2991537"/>
        <a:ext cx="1760182" cy="1155364"/>
      </dsp:txXfrm>
    </dsp:sp>
    <dsp:sp modelId="{D4A87BFD-470E-48E7-99F9-2212AEC8058A}">
      <dsp:nvSpPr>
        <dsp:cNvPr id="0" name=""/>
        <dsp:cNvSpPr/>
      </dsp:nvSpPr>
      <dsp:spPr>
        <a:xfrm>
          <a:off x="982170" y="338369"/>
          <a:ext cx="5656673" cy="5656673"/>
        </a:xfrm>
        <a:custGeom>
          <a:avLst/>
          <a:gdLst/>
          <a:ahLst/>
          <a:cxnLst/>
          <a:rect l="0" t="0" r="0" b="0"/>
          <a:pathLst>
            <a:path>
              <a:moveTo>
                <a:pt x="4605167" y="3268205"/>
              </a:moveTo>
              <a:arcTo wR="2386910" hR="2386910" stAng="1300050" swAng="319324"/>
            </a:path>
          </a:pathLst>
        </a:custGeom>
        <a:noFill/>
        <a:ln w="9525" cap="flat" cmpd="sng" algn="ctr">
          <a:solidFill>
            <a:srgbClr val="333399">
              <a:shade val="90000"/>
              <a:hueOff val="0"/>
              <a:satOff val="-8295"/>
              <a:lumOff val="890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46013C-0966-4A46-ACAF-2B6544A7F7AC}">
      <dsp:nvSpPr>
        <dsp:cNvPr id="0" name=""/>
        <dsp:cNvSpPr/>
      </dsp:nvSpPr>
      <dsp:spPr>
        <a:xfrm>
          <a:off x="5125148" y="4451864"/>
          <a:ext cx="1645744" cy="1134015"/>
        </a:xfrm>
        <a:prstGeom prst="roundRect">
          <a:avLst/>
        </a:prstGeom>
        <a:gradFill rotWithShape="0">
          <a:gsLst>
            <a:gs pos="0">
              <a:srgbClr val="333399">
                <a:shade val="80000"/>
                <a:hueOff val="0"/>
                <a:satOff val="-11208"/>
                <a:lumOff val="12701"/>
                <a:alphaOff val="0"/>
                <a:shade val="51000"/>
                <a:satMod val="130000"/>
              </a:srgbClr>
            </a:gs>
            <a:gs pos="80000">
              <a:srgbClr val="333399">
                <a:shade val="80000"/>
                <a:hueOff val="0"/>
                <a:satOff val="-11208"/>
                <a:lumOff val="12701"/>
                <a:alphaOff val="0"/>
                <a:shade val="93000"/>
                <a:satMod val="130000"/>
              </a:srgbClr>
            </a:gs>
            <a:gs pos="100000">
              <a:srgbClr val="333399">
                <a:shade val="80000"/>
                <a:hueOff val="0"/>
                <a:satOff val="-11208"/>
                <a:lumOff val="12701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Corrections departments</a:t>
          </a:r>
          <a:endParaRPr lang="en-AU" sz="16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5180506" y="4507222"/>
        <a:ext cx="1535028" cy="1023299"/>
      </dsp:txXfrm>
    </dsp:sp>
    <dsp:sp modelId="{88AFF61A-A91A-4A4F-BD75-98FFAD3CA274}">
      <dsp:nvSpPr>
        <dsp:cNvPr id="0" name=""/>
        <dsp:cNvSpPr/>
      </dsp:nvSpPr>
      <dsp:spPr>
        <a:xfrm>
          <a:off x="4175060" y="4996939"/>
          <a:ext cx="5656673" cy="5656673"/>
        </a:xfrm>
        <a:custGeom>
          <a:avLst/>
          <a:gdLst/>
          <a:ahLst/>
          <a:cxnLst/>
          <a:rect l="0" t="0" r="0" b="0"/>
          <a:pathLst>
            <a:path>
              <a:moveTo>
                <a:pt x="932168" y="494539"/>
              </a:moveTo>
              <a:arcTo wR="2386910" hR="2386910" stAng="13946944" swAng="375140"/>
            </a:path>
          </a:pathLst>
        </a:custGeom>
        <a:noFill/>
        <a:ln w="9525" cap="flat" cmpd="sng" algn="ctr">
          <a:solidFill>
            <a:srgbClr val="333399">
              <a:shade val="90000"/>
              <a:hueOff val="0"/>
              <a:satOff val="-11060"/>
              <a:lumOff val="11867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D8677-DF6D-48D7-A351-A83F0C6C2A6D}">
      <dsp:nvSpPr>
        <dsp:cNvPr id="0" name=""/>
        <dsp:cNvSpPr/>
      </dsp:nvSpPr>
      <dsp:spPr>
        <a:xfrm>
          <a:off x="3676579" y="5293954"/>
          <a:ext cx="1861524" cy="1173041"/>
        </a:xfrm>
        <a:prstGeom prst="roundRect">
          <a:avLst/>
        </a:prstGeom>
        <a:gradFill rotWithShape="0">
          <a:gsLst>
            <a:gs pos="0">
              <a:srgbClr val="333399">
                <a:shade val="80000"/>
                <a:hueOff val="0"/>
                <a:satOff val="-14010"/>
                <a:lumOff val="15876"/>
                <a:alphaOff val="0"/>
                <a:shade val="51000"/>
                <a:satMod val="130000"/>
              </a:srgbClr>
            </a:gs>
            <a:gs pos="80000">
              <a:srgbClr val="333399">
                <a:shade val="80000"/>
                <a:hueOff val="0"/>
                <a:satOff val="-14010"/>
                <a:lumOff val="15876"/>
                <a:alphaOff val="0"/>
                <a:shade val="93000"/>
                <a:satMod val="130000"/>
              </a:srgbClr>
            </a:gs>
            <a:gs pos="100000">
              <a:srgbClr val="333399">
                <a:shade val="80000"/>
                <a:hueOff val="0"/>
                <a:satOff val="-14010"/>
                <a:lumOff val="1587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Local governments</a:t>
          </a:r>
          <a:endParaRPr lang="en-AU" sz="16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733842" y="5351217"/>
        <a:ext cx="1746998" cy="1058515"/>
      </dsp:txXfrm>
    </dsp:sp>
    <dsp:sp modelId="{AA5A7FCC-14DC-453B-9D99-7D768B7B8233}">
      <dsp:nvSpPr>
        <dsp:cNvPr id="0" name=""/>
        <dsp:cNvSpPr/>
      </dsp:nvSpPr>
      <dsp:spPr>
        <a:xfrm>
          <a:off x="802531" y="5991500"/>
          <a:ext cx="5656673" cy="5656673"/>
        </a:xfrm>
        <a:custGeom>
          <a:avLst/>
          <a:gdLst/>
          <a:ahLst/>
          <a:cxnLst/>
          <a:rect l="0" t="0" r="0" b="0"/>
          <a:pathLst>
            <a:path>
              <a:moveTo>
                <a:pt x="2427115" y="338"/>
              </a:moveTo>
              <a:arcTo wR="2386910" hR="2386910" stAng="16257908" swAng="102281"/>
            </a:path>
          </a:pathLst>
        </a:custGeom>
        <a:noFill/>
        <a:ln w="9525" cap="flat" cmpd="sng" algn="ctr">
          <a:solidFill>
            <a:srgbClr val="333399">
              <a:shade val="90000"/>
              <a:hueOff val="0"/>
              <a:satOff val="-13825"/>
              <a:lumOff val="14833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0A9E2E-F375-4BCF-95E4-698356186C62}">
      <dsp:nvSpPr>
        <dsp:cNvPr id="0" name=""/>
        <dsp:cNvSpPr/>
      </dsp:nvSpPr>
      <dsp:spPr>
        <a:xfrm>
          <a:off x="2262549" y="5344846"/>
          <a:ext cx="1502245" cy="1071256"/>
        </a:xfrm>
        <a:prstGeom prst="roundRect">
          <a:avLst/>
        </a:prstGeom>
        <a:gradFill rotWithShape="0">
          <a:gsLst>
            <a:gs pos="0">
              <a:srgbClr val="333399">
                <a:shade val="80000"/>
                <a:hueOff val="0"/>
                <a:satOff val="-16811"/>
                <a:lumOff val="19051"/>
                <a:alphaOff val="0"/>
                <a:shade val="51000"/>
                <a:satMod val="130000"/>
              </a:srgbClr>
            </a:gs>
            <a:gs pos="80000">
              <a:srgbClr val="333399">
                <a:shade val="80000"/>
                <a:hueOff val="0"/>
                <a:satOff val="-16811"/>
                <a:lumOff val="19051"/>
                <a:alphaOff val="0"/>
                <a:shade val="93000"/>
                <a:satMod val="130000"/>
              </a:srgbClr>
            </a:gs>
            <a:gs pos="100000">
              <a:srgbClr val="333399">
                <a:shade val="80000"/>
                <a:hueOff val="0"/>
                <a:satOff val="-16811"/>
                <a:lumOff val="19051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Media</a:t>
          </a:r>
          <a:endParaRPr lang="en-AU" sz="16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2314843" y="5397140"/>
        <a:ext cx="1397657" cy="966668"/>
      </dsp:txXfrm>
    </dsp:sp>
    <dsp:sp modelId="{FDD35FD6-791C-4EDB-9B0D-C005DA3C5486}">
      <dsp:nvSpPr>
        <dsp:cNvPr id="0" name=""/>
        <dsp:cNvSpPr/>
      </dsp:nvSpPr>
      <dsp:spPr>
        <a:xfrm>
          <a:off x="-1999899" y="5143289"/>
          <a:ext cx="5656673" cy="5656673"/>
        </a:xfrm>
        <a:custGeom>
          <a:avLst/>
          <a:gdLst/>
          <a:ahLst/>
          <a:cxnLst/>
          <a:rect l="0" t="0" r="0" b="0"/>
          <a:pathLst>
            <a:path>
              <a:moveTo>
                <a:pt x="3599346" y="330860"/>
              </a:moveTo>
              <a:arcTo wR="2386910" hR="2386910" stAng="18031650" swAng="156134"/>
            </a:path>
          </a:pathLst>
        </a:custGeom>
        <a:noFill/>
        <a:ln w="9525" cap="flat" cmpd="sng" algn="ctr">
          <a:solidFill>
            <a:srgbClr val="333399">
              <a:shade val="90000"/>
              <a:hueOff val="0"/>
              <a:satOff val="-16590"/>
              <a:lumOff val="1780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EF2EE4-F9C1-43E2-9388-BE4C08E14237}">
      <dsp:nvSpPr>
        <dsp:cNvPr id="0" name=""/>
        <dsp:cNvSpPr/>
      </dsp:nvSpPr>
      <dsp:spPr>
        <a:xfrm>
          <a:off x="853759" y="4433251"/>
          <a:ext cx="1638467" cy="1171242"/>
        </a:xfrm>
        <a:prstGeom prst="roundRect">
          <a:avLst/>
        </a:prstGeom>
        <a:gradFill rotWithShape="0">
          <a:gsLst>
            <a:gs pos="0">
              <a:srgbClr val="333399">
                <a:shade val="80000"/>
                <a:hueOff val="0"/>
                <a:satOff val="-19613"/>
                <a:lumOff val="22226"/>
                <a:alphaOff val="0"/>
                <a:shade val="51000"/>
                <a:satMod val="130000"/>
              </a:srgbClr>
            </a:gs>
            <a:gs pos="80000">
              <a:srgbClr val="333399">
                <a:shade val="80000"/>
                <a:hueOff val="0"/>
                <a:satOff val="-19613"/>
                <a:lumOff val="22226"/>
                <a:alphaOff val="0"/>
                <a:shade val="93000"/>
                <a:satMod val="130000"/>
              </a:srgbClr>
            </a:gs>
            <a:gs pos="100000">
              <a:srgbClr val="333399">
                <a:shade val="80000"/>
                <a:hueOff val="0"/>
                <a:satOff val="-19613"/>
                <a:lumOff val="2222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Transport providers</a:t>
          </a:r>
          <a:endParaRPr lang="en-AU" sz="16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910934" y="4490426"/>
        <a:ext cx="1524117" cy="1056892"/>
      </dsp:txXfrm>
    </dsp:sp>
    <dsp:sp modelId="{67248092-EA32-4F93-AE26-E418D3966ED8}">
      <dsp:nvSpPr>
        <dsp:cNvPr id="0" name=""/>
        <dsp:cNvSpPr/>
      </dsp:nvSpPr>
      <dsp:spPr>
        <a:xfrm>
          <a:off x="982170" y="338369"/>
          <a:ext cx="5656673" cy="5656673"/>
        </a:xfrm>
        <a:custGeom>
          <a:avLst/>
          <a:gdLst/>
          <a:ahLst/>
          <a:cxnLst/>
          <a:rect l="0" t="0" r="0" b="0"/>
          <a:pathLst>
            <a:path>
              <a:moveTo>
                <a:pt x="251991" y="3454367"/>
              </a:moveTo>
              <a:arcTo wR="2386910" hR="2386910" stAng="9206101" swAng="334764"/>
            </a:path>
          </a:pathLst>
        </a:custGeom>
        <a:noFill/>
        <a:ln w="9525" cap="flat" cmpd="sng" algn="ctr">
          <a:solidFill>
            <a:srgbClr val="333399">
              <a:shade val="90000"/>
              <a:hueOff val="0"/>
              <a:satOff val="-19355"/>
              <a:lumOff val="20767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BBBD9-CABD-4FBF-8754-2657E8835C47}">
      <dsp:nvSpPr>
        <dsp:cNvPr id="0" name=""/>
        <dsp:cNvSpPr/>
      </dsp:nvSpPr>
      <dsp:spPr>
        <a:xfrm>
          <a:off x="219751" y="2960569"/>
          <a:ext cx="1582414" cy="1217300"/>
        </a:xfrm>
        <a:prstGeom prst="roundRect">
          <a:avLst/>
        </a:prstGeom>
        <a:gradFill rotWithShape="0">
          <a:gsLst>
            <a:gs pos="0">
              <a:srgbClr val="333399">
                <a:shade val="80000"/>
                <a:hueOff val="0"/>
                <a:satOff val="-22415"/>
                <a:lumOff val="25402"/>
                <a:alphaOff val="0"/>
                <a:shade val="51000"/>
                <a:satMod val="130000"/>
              </a:srgbClr>
            </a:gs>
            <a:gs pos="80000">
              <a:srgbClr val="333399">
                <a:shade val="80000"/>
                <a:hueOff val="0"/>
                <a:satOff val="-22415"/>
                <a:lumOff val="25402"/>
                <a:alphaOff val="0"/>
                <a:shade val="93000"/>
                <a:satMod val="130000"/>
              </a:srgbClr>
            </a:gs>
            <a:gs pos="100000">
              <a:srgbClr val="333399">
                <a:shade val="80000"/>
                <a:hueOff val="0"/>
                <a:satOff val="-22415"/>
                <a:lumOff val="25402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Funding bodies</a:t>
          </a:r>
          <a:endParaRPr lang="en-AU" sz="16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279175" y="3019993"/>
        <a:ext cx="1463566" cy="1098452"/>
      </dsp:txXfrm>
    </dsp:sp>
    <dsp:sp modelId="{B8C1D56C-D1DF-4262-886B-58032C9B5B12}">
      <dsp:nvSpPr>
        <dsp:cNvPr id="0" name=""/>
        <dsp:cNvSpPr/>
      </dsp:nvSpPr>
      <dsp:spPr>
        <a:xfrm>
          <a:off x="982170" y="338369"/>
          <a:ext cx="5656673" cy="5656673"/>
        </a:xfrm>
        <a:custGeom>
          <a:avLst/>
          <a:gdLst/>
          <a:ahLst/>
          <a:cxnLst/>
          <a:rect l="0" t="0" r="0" b="0"/>
          <a:pathLst>
            <a:path>
              <a:moveTo>
                <a:pt x="6500" y="2210868"/>
              </a:moveTo>
              <a:arcTo wR="2386910" hR="2386910" stAng="11053775" swAng="397940"/>
            </a:path>
          </a:pathLst>
        </a:custGeom>
        <a:noFill/>
        <a:ln w="9525" cap="flat" cmpd="sng" algn="ctr">
          <a:solidFill>
            <a:srgbClr val="333399">
              <a:shade val="90000"/>
              <a:hueOff val="0"/>
              <a:satOff val="-22120"/>
              <a:lumOff val="23734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6164D4-6D8C-4DE2-88D3-9CF4A91CA07D}">
      <dsp:nvSpPr>
        <dsp:cNvPr id="0" name=""/>
        <dsp:cNvSpPr/>
      </dsp:nvSpPr>
      <dsp:spPr>
        <a:xfrm>
          <a:off x="287155" y="1352185"/>
          <a:ext cx="1901212" cy="1279173"/>
        </a:xfrm>
        <a:prstGeom prst="roundRect">
          <a:avLst/>
        </a:prstGeom>
        <a:gradFill rotWithShape="0">
          <a:gsLst>
            <a:gs pos="0">
              <a:srgbClr val="333399">
                <a:shade val="80000"/>
                <a:hueOff val="0"/>
                <a:satOff val="-25217"/>
                <a:lumOff val="28577"/>
                <a:alphaOff val="0"/>
                <a:shade val="51000"/>
                <a:satMod val="130000"/>
              </a:srgbClr>
            </a:gs>
            <a:gs pos="80000">
              <a:srgbClr val="333399">
                <a:shade val="80000"/>
                <a:hueOff val="0"/>
                <a:satOff val="-25217"/>
                <a:lumOff val="28577"/>
                <a:alphaOff val="0"/>
                <a:shade val="93000"/>
                <a:satMod val="130000"/>
              </a:srgbClr>
            </a:gs>
            <a:gs pos="100000">
              <a:srgbClr val="333399">
                <a:shade val="80000"/>
                <a:hueOff val="0"/>
                <a:satOff val="-25217"/>
                <a:lumOff val="2857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Indigenous organisations</a:t>
          </a:r>
          <a:endParaRPr lang="en-AU" sz="16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49599" y="1414629"/>
        <a:ext cx="1776324" cy="1154285"/>
      </dsp:txXfrm>
    </dsp:sp>
    <dsp:sp modelId="{2491A656-F8D9-4283-A7D2-2B8DE236E52F}">
      <dsp:nvSpPr>
        <dsp:cNvPr id="0" name=""/>
        <dsp:cNvSpPr/>
      </dsp:nvSpPr>
      <dsp:spPr>
        <a:xfrm>
          <a:off x="-2060423" y="-4166374"/>
          <a:ext cx="5656673" cy="5656673"/>
        </a:xfrm>
        <a:custGeom>
          <a:avLst/>
          <a:gdLst/>
          <a:ahLst/>
          <a:cxnLst/>
          <a:rect l="0" t="0" r="0" b="0"/>
          <a:pathLst>
            <a:path>
              <a:moveTo>
                <a:pt x="3079701" y="4671070"/>
              </a:moveTo>
              <a:arcTo wR="2386910" hR="2386910" stAng="4387640" swAng="250275"/>
            </a:path>
          </a:pathLst>
        </a:custGeom>
        <a:noFill/>
        <a:ln w="9525" cap="flat" cmpd="sng" algn="ctr">
          <a:solidFill>
            <a:srgbClr val="333399">
              <a:shade val="90000"/>
              <a:hueOff val="0"/>
              <a:satOff val="-24885"/>
              <a:lumOff val="2670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87B88-9DA1-4BE1-B83B-44E45E86BEE4}">
      <dsp:nvSpPr>
        <dsp:cNvPr id="0" name=""/>
        <dsp:cNvSpPr/>
      </dsp:nvSpPr>
      <dsp:spPr>
        <a:xfrm>
          <a:off x="1303050" y="0"/>
          <a:ext cx="1753339" cy="1410013"/>
        </a:xfrm>
        <a:prstGeom prst="roundRect">
          <a:avLst/>
        </a:prstGeom>
        <a:gradFill rotWithShape="0">
          <a:gsLst>
            <a:gs pos="0">
              <a:srgbClr val="333399">
                <a:shade val="80000"/>
                <a:hueOff val="0"/>
                <a:satOff val="-28019"/>
                <a:lumOff val="31752"/>
                <a:alphaOff val="0"/>
                <a:shade val="51000"/>
                <a:satMod val="130000"/>
              </a:srgbClr>
            </a:gs>
            <a:gs pos="80000">
              <a:srgbClr val="333399">
                <a:shade val="80000"/>
                <a:hueOff val="0"/>
                <a:satOff val="-28019"/>
                <a:lumOff val="31752"/>
                <a:alphaOff val="0"/>
                <a:shade val="93000"/>
                <a:satMod val="130000"/>
              </a:srgbClr>
            </a:gs>
            <a:gs pos="100000">
              <a:srgbClr val="333399">
                <a:shade val="80000"/>
                <a:hueOff val="0"/>
                <a:satOff val="-28019"/>
                <a:lumOff val="31752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Employment agencies</a:t>
          </a:r>
          <a:endParaRPr lang="en-AU" sz="16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371881" y="68831"/>
        <a:ext cx="1615677" cy="1272351"/>
      </dsp:txXfrm>
    </dsp:sp>
    <dsp:sp modelId="{91C1EAD1-281F-42EA-AA2C-1317D606E584}">
      <dsp:nvSpPr>
        <dsp:cNvPr id="0" name=""/>
        <dsp:cNvSpPr/>
      </dsp:nvSpPr>
      <dsp:spPr>
        <a:xfrm>
          <a:off x="-1800116" y="-4487877"/>
          <a:ext cx="5656673" cy="5656673"/>
        </a:xfrm>
        <a:custGeom>
          <a:avLst/>
          <a:gdLst/>
          <a:ahLst/>
          <a:cxnLst/>
          <a:rect l="0" t="0" r="0" b="0"/>
          <a:pathLst>
            <a:path>
              <a:moveTo>
                <a:pt x="4111672" y="4036923"/>
              </a:moveTo>
              <a:arcTo wR="2386910" hR="2386910" stAng="2623869" swAng="342946"/>
            </a:path>
          </a:pathLst>
        </a:custGeom>
        <a:noFill/>
        <a:ln w="9525" cap="flat" cmpd="sng" algn="ctr">
          <a:solidFill>
            <a:srgbClr val="333399">
              <a:shade val="90000"/>
              <a:hueOff val="0"/>
              <a:satOff val="-27650"/>
              <a:lumOff val="29667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3C058-9939-4848-866D-C2F85B502D69}" type="datetimeFigureOut">
              <a:rPr lang="en-US" smtClean="0"/>
              <a:t>26/11/15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262F8-2ACE-48B4-87E2-A56DFB161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11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Wipe transitions with pictures and</a:t>
            </a:r>
            <a:r>
              <a:rPr lang="en-US" sz="1400" b="1" baseline="0" dirty="0" smtClean="0"/>
              <a:t> captions</a:t>
            </a:r>
            <a:endParaRPr lang="en-US" sz="1400" b="1" dirty="0" smtClean="0"/>
          </a:p>
          <a:p>
            <a:r>
              <a:rPr lang="en-US" sz="1400" dirty="0" smtClean="0"/>
              <a:t>(Basic)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reproduce the picture</a:t>
            </a:r>
            <a:r>
              <a:rPr lang="en-US" baseline="0" dirty="0" smtClean="0"/>
              <a:t>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Home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Slides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Layout</a:t>
            </a:r>
            <a:r>
              <a:rPr lang="en-US" baseline="0" dirty="0" smtClean="0"/>
              <a:t>, and then click </a:t>
            </a:r>
            <a:r>
              <a:rPr lang="en-US" b="1" baseline="0" dirty="0" smtClean="0"/>
              <a:t>Blank</a:t>
            </a:r>
            <a:r>
              <a:rPr lang="en-US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On the </a:t>
            </a:r>
            <a:r>
              <a:rPr lang="en-US" b="1" baseline="0" dirty="0" smtClean="0"/>
              <a:t>Insert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Images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Picture</a:t>
            </a:r>
            <a:r>
              <a:rPr lang="en-US" baseline="0" dirty="0" smtClean="0"/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select a picture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 </a:t>
            </a:r>
            <a:r>
              <a:rPr lang="en-US" dirty="0" smtClean="0"/>
              <a:t>Select</a:t>
            </a:r>
            <a:r>
              <a:rPr lang="en-US" baseline="0" dirty="0" smtClean="0"/>
              <a:t> the picture.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 Picture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Shadow</a:t>
            </a:r>
            <a:r>
              <a:rPr lang="en-US" baseline="0" dirty="0" smtClean="0"/>
              <a:t> in the left pane, in the </a:t>
            </a:r>
            <a:r>
              <a:rPr lang="en-US" b="1" baseline="0" dirty="0" smtClean="0"/>
              <a:t>Shadow</a:t>
            </a:r>
            <a:r>
              <a:rPr lang="en-US" baseline="0" dirty="0" smtClean="0"/>
              <a:t> pane, click the button next to </a:t>
            </a:r>
            <a:r>
              <a:rPr lang="en-US" b="1" baseline="0" dirty="0" smtClean="0"/>
              <a:t>Presets</a:t>
            </a:r>
            <a:r>
              <a:rPr lang="en-US" baseline="0" dirty="0" smtClean="0"/>
              <a:t>, and then under </a:t>
            </a:r>
            <a:r>
              <a:rPr lang="en-US" b="1" baseline="0" dirty="0" smtClean="0"/>
              <a:t>Inner</a:t>
            </a:r>
            <a:r>
              <a:rPr lang="en-US" baseline="0" dirty="0" smtClean="0"/>
              <a:t> click </a:t>
            </a:r>
            <a:r>
              <a:rPr lang="en-US" b="1" baseline="0" dirty="0" smtClean="0"/>
              <a:t>Inside Top</a:t>
            </a:r>
            <a:r>
              <a:rPr lang="en-US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 smtClean="0"/>
              <a:t>Also in the </a:t>
            </a:r>
            <a:r>
              <a:rPr lang="en-US" b="1" baseline="0" dirty="0" smtClean="0"/>
              <a:t>Format Picture </a:t>
            </a:r>
            <a:r>
              <a:rPr lang="en-US" baseline="0" dirty="0" smtClean="0"/>
              <a:t>dialog box, click </a:t>
            </a:r>
            <a:r>
              <a:rPr lang="en-US" b="1" baseline="0" dirty="0" smtClean="0"/>
              <a:t>Glow and Soft Edges</a:t>
            </a:r>
            <a:r>
              <a:rPr lang="en-US" baseline="0" dirty="0" smtClean="0"/>
              <a:t> in the left pane, in the </a:t>
            </a:r>
            <a:r>
              <a:rPr lang="en-US" b="1" baseline="0" dirty="0" smtClean="0"/>
              <a:t>Glow and Soft Edges </a:t>
            </a:r>
            <a:r>
              <a:rPr lang="en-US" baseline="0" dirty="0" smtClean="0"/>
              <a:t>pane, under </a:t>
            </a:r>
            <a:r>
              <a:rPr lang="en-US" b="1" baseline="0" dirty="0" smtClean="0"/>
              <a:t>Glow</a:t>
            </a:r>
            <a:r>
              <a:rPr lang="en-US" baseline="0" dirty="0" smtClean="0"/>
              <a:t>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Click the button next to </a:t>
            </a:r>
            <a:r>
              <a:rPr lang="en-US" b="1" baseline="0" dirty="0" smtClean="0"/>
              <a:t>Color</a:t>
            </a:r>
            <a:r>
              <a:rPr lang="en-US" baseline="0" dirty="0" smtClean="0"/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157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177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Blue: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pt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60%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baseline="0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reproduce the text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on the slide drag to draw your text box.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 text in the text box, and then select the text.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Calibri.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 Size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 pt.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 Color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(first row).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Italic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b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Position the text</a:t>
            </a:r>
            <a:r>
              <a:rPr lang="en-US" baseline="0" dirty="0" smtClean="0"/>
              <a:t> box below the picture.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reproduce the transition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 to This Slide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 to This Slide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 Options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Right.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do the following: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2.00 seconds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Clear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Mouse Click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3.00 seconds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+mj-lt"/>
              <a:buNone/>
            </a:pPr>
            <a:r>
              <a:rPr lang="en-US" b="0" baseline="0" dirty="0" smtClean="0"/>
              <a:t>To reproduce the second, third, and fourth slides,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baseline="0" dirty="0" smtClean="0"/>
              <a:t>In the </a:t>
            </a:r>
            <a:r>
              <a:rPr lang="en-US" b="1" baseline="0" dirty="0" smtClean="0"/>
              <a:t>Slides</a:t>
            </a:r>
            <a:r>
              <a:rPr lang="en-US" b="0" baseline="0" dirty="0" smtClean="0"/>
              <a:t> pane, select the slide. On the </a:t>
            </a:r>
            <a:r>
              <a:rPr lang="en-US" b="1" baseline="0" dirty="0" smtClean="0"/>
              <a:t>Home</a:t>
            </a:r>
            <a:r>
              <a:rPr lang="en-US" b="0" baseline="0" dirty="0" smtClean="0"/>
              <a:t> tab, in the </a:t>
            </a:r>
            <a:r>
              <a:rPr lang="en-US" b="1" baseline="0" dirty="0" smtClean="0"/>
              <a:t>Slides</a:t>
            </a:r>
            <a:r>
              <a:rPr lang="en-US" b="0" baseline="0" dirty="0" smtClean="0"/>
              <a:t> group, click the arrow below </a:t>
            </a:r>
            <a:r>
              <a:rPr lang="en-US" b="1" baseline="0" dirty="0" smtClean="0"/>
              <a:t>New Slide</a:t>
            </a:r>
            <a:r>
              <a:rPr lang="en-US" b="0" baseline="0" dirty="0" smtClean="0"/>
              <a:t>, and then click </a:t>
            </a:r>
            <a:r>
              <a:rPr lang="en-US" b="1" baseline="0" dirty="0" smtClean="0"/>
              <a:t>Duplicate Selected Slides</a:t>
            </a:r>
            <a:r>
              <a:rPr lang="en-US" b="0" baseline="0" dirty="0" smtClean="0"/>
              <a:t>. Repeat this process until there are three slides.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On the slide, select the picture. Under </a:t>
            </a:r>
            <a:r>
              <a:rPr lang="en-US" b="1" baseline="0" dirty="0" smtClean="0"/>
              <a:t>Picture Tools</a:t>
            </a:r>
            <a:r>
              <a:rPr lang="en-US" baseline="0" dirty="0" smtClean="0"/>
              <a:t>, on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Adjust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Change</a:t>
            </a:r>
            <a:r>
              <a:rPr lang="en-US" baseline="0" dirty="0" smtClean="0"/>
              <a:t> </a:t>
            </a:r>
            <a:r>
              <a:rPr lang="en-US" b="1" baseline="0" dirty="0" smtClean="0"/>
              <a:t>Picture</a:t>
            </a:r>
            <a:r>
              <a:rPr lang="en-US" baseline="0" dirty="0" smtClean="0"/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select a picture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In the Slides pane, select the third slide. 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On the slide, select the picture. Under </a:t>
            </a:r>
            <a:r>
              <a:rPr lang="en-US" b="1" baseline="0" dirty="0" smtClean="0"/>
              <a:t>Picture Tools</a:t>
            </a:r>
            <a:r>
              <a:rPr lang="en-US" baseline="0" dirty="0" smtClean="0"/>
              <a:t>, on the </a:t>
            </a:r>
            <a:r>
              <a:rPr lang="en-US" b="1" baseline="0" dirty="0" smtClean="0"/>
              <a:t>Format</a:t>
            </a:r>
            <a:r>
              <a:rPr lang="en-US" baseline="0" dirty="0" smtClean="0"/>
              <a:t> tab, in the </a:t>
            </a:r>
            <a:r>
              <a:rPr lang="en-US" b="1" baseline="0" dirty="0" smtClean="0"/>
              <a:t>Adjust</a:t>
            </a:r>
            <a:r>
              <a:rPr lang="en-US" baseline="0" dirty="0" smtClean="0"/>
              <a:t> group, click </a:t>
            </a:r>
            <a:r>
              <a:rPr lang="en-US" b="1" baseline="0" dirty="0" smtClean="0"/>
              <a:t>Change</a:t>
            </a:r>
            <a:r>
              <a:rPr lang="en-US" baseline="0" dirty="0" smtClean="0"/>
              <a:t> </a:t>
            </a:r>
            <a:r>
              <a:rPr lang="en-US" b="1" baseline="0" dirty="0" smtClean="0"/>
              <a:t>Picture</a:t>
            </a:r>
            <a:r>
              <a:rPr lang="en-US" baseline="0" dirty="0" smtClean="0"/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select a picture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baseline="0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reproduce the background on this slide, do the following: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Design</a:t>
            </a:r>
            <a:r>
              <a:rPr lang="en-US" dirty="0" smtClean="0"/>
              <a:t> tab, in</a:t>
            </a:r>
            <a:r>
              <a:rPr lang="en-US" baseline="0" dirty="0" smtClean="0"/>
              <a:t> the </a:t>
            </a:r>
            <a:r>
              <a:rPr lang="en-US" b="1" baseline="0" dirty="0" smtClean="0"/>
              <a:t>Background</a:t>
            </a:r>
            <a:r>
              <a:rPr lang="en-US" baseline="0" dirty="0" smtClean="0"/>
              <a:t> group, click </a:t>
            </a:r>
            <a:r>
              <a:rPr lang="en-US" b="1" dirty="0" smtClean="0"/>
              <a:t>Background</a:t>
            </a:r>
            <a:r>
              <a:rPr lang="en-US" b="1" baseline="0" dirty="0" smtClean="0"/>
              <a:t> Styles</a:t>
            </a:r>
            <a:r>
              <a:rPr lang="en-US" baseline="0" dirty="0" smtClean="0"/>
              <a:t>, and then click </a:t>
            </a:r>
            <a:r>
              <a:rPr lang="en-US" b="1" baseline="0" dirty="0" smtClean="0"/>
              <a:t>Style 12 </a:t>
            </a:r>
            <a:r>
              <a:rPr lang="en-US" baseline="0" dirty="0" smtClean="0"/>
              <a:t>(third row).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aseline="0" dirty="0" smtClean="0"/>
              <a:t>(Note: Selecting this background changes the colors on the slide.)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06437-D885-4CB1-9B0D-553512BB22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53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Landcare</a:t>
            </a:r>
            <a:r>
              <a:rPr lang="en-US" dirty="0" smtClean="0"/>
              <a:t> provides</a:t>
            </a:r>
            <a:r>
              <a:rPr lang="en-US" baseline="0" dirty="0" smtClean="0"/>
              <a:t> opportunities for social networking and connections.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262F8-2ACE-48B4-87E2-A56DFB1610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91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Landcare</a:t>
            </a:r>
            <a:r>
              <a:rPr lang="en-US" dirty="0" smtClean="0"/>
              <a:t> provides</a:t>
            </a:r>
            <a:r>
              <a:rPr lang="en-US" baseline="0" dirty="0" smtClean="0"/>
              <a:t> opportunities for social networking and connections.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262F8-2ACE-48B4-87E2-A56DFB1610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91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262F8-2ACE-48B4-87E2-A56DFB1610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96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262F8-2ACE-48B4-87E2-A56DFB1610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96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Landcare</a:t>
            </a:r>
            <a:r>
              <a:rPr lang="en-US" dirty="0" smtClean="0"/>
              <a:t> provides</a:t>
            </a:r>
            <a:r>
              <a:rPr lang="en-US" baseline="0" dirty="0" smtClean="0"/>
              <a:t> opportunities for social networking and connections.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262F8-2ACE-48B4-87E2-A56DFB1610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91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Landcare</a:t>
            </a:r>
            <a:r>
              <a:rPr lang="en-US" dirty="0" smtClean="0"/>
              <a:t> provides</a:t>
            </a:r>
            <a:r>
              <a:rPr lang="en-US" baseline="0" dirty="0" smtClean="0"/>
              <a:t> opportunities for social networking and connections.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262F8-2ACE-48B4-87E2-A56DFB1610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91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Landcare</a:t>
            </a:r>
            <a:r>
              <a:rPr lang="en-US" dirty="0" smtClean="0"/>
              <a:t> provides</a:t>
            </a:r>
            <a:r>
              <a:rPr lang="en-US" baseline="0" dirty="0" smtClean="0"/>
              <a:t> opportunities for social networking and connections.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262F8-2ACE-48B4-87E2-A56DFB1610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91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Landcare</a:t>
            </a:r>
            <a:r>
              <a:rPr lang="en-US" dirty="0" smtClean="0"/>
              <a:t> provides</a:t>
            </a:r>
            <a:r>
              <a:rPr lang="en-US" baseline="0" dirty="0" smtClean="0"/>
              <a:t> opportunities for social networking and connections.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262F8-2ACE-48B4-87E2-A56DFB1610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91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Landcare</a:t>
            </a:r>
            <a:r>
              <a:rPr lang="en-US" dirty="0" smtClean="0"/>
              <a:t> provides</a:t>
            </a:r>
            <a:r>
              <a:rPr lang="en-US" baseline="0" dirty="0" smtClean="0"/>
              <a:t> opportunities for social networking and connections.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262F8-2ACE-48B4-87E2-A56DFB1610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91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Landcare</a:t>
            </a:r>
            <a:r>
              <a:rPr lang="en-US" dirty="0" smtClean="0"/>
              <a:t> provides</a:t>
            </a:r>
            <a:r>
              <a:rPr lang="en-US" baseline="0" dirty="0" smtClean="0"/>
              <a:t> opportunities for social networking and connections.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262F8-2ACE-48B4-87E2-A56DFB1610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91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Landcare</a:t>
            </a:r>
            <a:r>
              <a:rPr lang="en-US" dirty="0" smtClean="0"/>
              <a:t> provides</a:t>
            </a:r>
            <a:r>
              <a:rPr lang="en-US" baseline="0" dirty="0" smtClean="0"/>
              <a:t> opportunities for social networking and connections.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262F8-2ACE-48B4-87E2-A56DFB1610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91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Landcare</a:t>
            </a:r>
            <a:r>
              <a:rPr lang="en-US" dirty="0" smtClean="0"/>
              <a:t> provides</a:t>
            </a:r>
            <a:r>
              <a:rPr lang="en-US" baseline="0" dirty="0" smtClean="0"/>
              <a:t> opportunities for social networking and connections.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262F8-2ACE-48B4-87E2-A56DFB1610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91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Landcare</a:t>
            </a:r>
            <a:r>
              <a:rPr lang="en-US" dirty="0" smtClean="0"/>
              <a:t> provides</a:t>
            </a:r>
            <a:r>
              <a:rPr lang="en-US" baseline="0" dirty="0" smtClean="0"/>
              <a:t> opportunities for social networking and connections.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262F8-2ACE-48B4-87E2-A56DFB1610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91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Landcare</a:t>
            </a:r>
            <a:r>
              <a:rPr lang="en-US" dirty="0" smtClean="0"/>
              <a:t> provides</a:t>
            </a:r>
            <a:r>
              <a:rPr lang="en-US" baseline="0" dirty="0" smtClean="0"/>
              <a:t> opportunities for social networking and connections.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262F8-2ACE-48B4-87E2-A56DFB1610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91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Landcare</a:t>
            </a:r>
            <a:r>
              <a:rPr lang="en-US" dirty="0" smtClean="0"/>
              <a:t> provides</a:t>
            </a:r>
            <a:r>
              <a:rPr lang="en-US" baseline="0" dirty="0" smtClean="0"/>
              <a:t> opportunities for social networking and connections.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262F8-2ACE-48B4-87E2-A56DFB1610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91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Landcare</a:t>
            </a:r>
            <a:r>
              <a:rPr lang="en-US" dirty="0" smtClean="0"/>
              <a:t> provides</a:t>
            </a:r>
            <a:r>
              <a:rPr lang="en-US" baseline="0" dirty="0" smtClean="0"/>
              <a:t> opportunities for social networking and connections.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262F8-2ACE-48B4-87E2-A56DFB1610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91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Landcare</a:t>
            </a:r>
            <a:r>
              <a:rPr lang="en-US" dirty="0" smtClean="0"/>
              <a:t> provides</a:t>
            </a:r>
            <a:r>
              <a:rPr lang="en-US" baseline="0" dirty="0" smtClean="0"/>
              <a:t> opportunities for social networking and connections.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262F8-2ACE-48B4-87E2-A56DFB1610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91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A541-4DFB-4185-93AE-DE691671DC60}" type="datetimeFigureOut">
              <a:rPr lang="en-US" smtClean="0"/>
              <a:t>26/11/15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2AF0-B273-4D2F-A001-70B2A7EDF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7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wipe/>
      </p:transition>
    </mc:Choice>
    <mc:Fallback xmlns="">
      <p:transition spd="slow" advClick="0" advTm="2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DA541-4DFB-4185-93AE-DE691671DC60}" type="datetimeFigureOut">
              <a:rPr lang="en-US" smtClean="0"/>
              <a:t>26/11/15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42AF0-B273-4D2F-A001-70B2A7EDF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11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wipe/>
      </p:transition>
    </mc:Choice>
    <mc:Fallback xmlns="">
      <p:transition spd="slow" advClick="0" advTm="2000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3506" y="4886980"/>
            <a:ext cx="7143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The 3 little pigs: </a:t>
            </a:r>
            <a:r>
              <a:rPr lang="en-AU" sz="2400" b="1" dirty="0"/>
              <a:t>C</a:t>
            </a:r>
            <a:r>
              <a:rPr lang="en-AU" sz="2400" b="1" dirty="0" smtClean="0"/>
              <a:t>onnecting </a:t>
            </a:r>
            <a:r>
              <a:rPr lang="en-AU" sz="2400" b="1" dirty="0"/>
              <a:t>people with nature for ecosystem and human health and </a:t>
            </a:r>
            <a:r>
              <a:rPr lang="en-AU" sz="2400" b="1" dirty="0" smtClean="0"/>
              <a:t>wellbeing</a:t>
            </a:r>
          </a:p>
          <a:p>
            <a:endParaRPr lang="en-AU" sz="2400" b="1" dirty="0"/>
          </a:p>
          <a:p>
            <a:r>
              <a:rPr lang="en-AU" sz="2400" b="1" dirty="0" smtClean="0"/>
              <a:t>					</a:t>
            </a:r>
            <a:r>
              <a:rPr lang="en-AU" b="1" dirty="0" smtClean="0"/>
              <a:t>Matthew Ebden</a:t>
            </a:r>
            <a:r>
              <a:rPr lang="en-AU" dirty="0" smtClean="0"/>
              <a:t> 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1"/>
            <a:ext cx="940524" cy="11400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228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2015 State Community </a:t>
            </a:r>
            <a:r>
              <a:rPr lang="en-US" b="1" dirty="0" err="1"/>
              <a:t>Landcare</a:t>
            </a:r>
            <a:r>
              <a:rPr lang="en-US" b="1" dirty="0"/>
              <a:t> Conference</a:t>
            </a:r>
            <a:endParaRPr lang="en-US" dirty="0"/>
          </a:p>
          <a:p>
            <a:r>
              <a:rPr lang="en-US" dirty="0"/>
              <a:t>September 14-16, </a:t>
            </a:r>
            <a:r>
              <a:rPr lang="en-US" dirty="0" err="1"/>
              <a:t>Waikerie</a:t>
            </a:r>
            <a:r>
              <a:rPr lang="en-US" dirty="0"/>
              <a:t>, South Australia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5867400"/>
            <a:ext cx="990600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3576637" cy="29464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095-0607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1828800"/>
            <a:ext cx="4457701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9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3506" y="4886980"/>
            <a:ext cx="7143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i="1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429" y="-2286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152400"/>
            <a:ext cx="778149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Community collaboration for social inclusion</a:t>
            </a:r>
          </a:p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in environmental volunteering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655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3506" y="4886980"/>
            <a:ext cx="7143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i="1" dirty="0">
              <a:solidFill>
                <a:prstClr val="white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31578924"/>
              </p:ext>
            </p:extLst>
          </p:nvPr>
        </p:nvGraphicFramePr>
        <p:xfrm>
          <a:off x="838200" y="381000"/>
          <a:ext cx="7772400" cy="6176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2590800" y="2667000"/>
            <a:ext cx="4009969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Community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collaboration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655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2042" y="0"/>
            <a:ext cx="579844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" y="0"/>
            <a:ext cx="369490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6400800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￼</a:t>
            </a:r>
            <a:r>
              <a:rPr lang="en-US" sz="1600" dirty="0">
                <a:solidFill>
                  <a:schemeClr val="bg1"/>
                </a:solidFill>
              </a:rPr>
              <a:t>South Australian Community </a:t>
            </a:r>
            <a:r>
              <a:rPr lang="en-US" sz="1600" dirty="0" err="1">
                <a:solidFill>
                  <a:schemeClr val="bg1"/>
                </a:solidFill>
              </a:rPr>
              <a:t>Landcare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Plan 2014-2019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36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0" y="0"/>
            <a:ext cx="500553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2042" y="0"/>
            <a:ext cx="5798445" cy="6858000"/>
          </a:xfrm>
          <a:prstGeom prst="rect">
            <a:avLst/>
          </a:prstGeom>
        </p:spPr>
      </p:pic>
      <p:sp>
        <p:nvSpPr>
          <p:cNvPr id="5" name="Straight Connector 5"/>
          <p:cNvSpPr/>
          <p:nvPr/>
        </p:nvSpPr>
        <p:spPr>
          <a:xfrm>
            <a:off x="5137439" y="-4919616"/>
            <a:ext cx="3304371" cy="250398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757347" y="4689299"/>
                </a:moveTo>
                <a:arcTo wR="2386910" hR="2386910" stAng="6317585" swAng="275820"/>
              </a:path>
            </a:pathLst>
          </a:custGeom>
          <a:noFill/>
          <a:ln w="9525" cap="flat" cmpd="sng" algn="ctr">
            <a:solidFill>
              <a:srgbClr val="333399">
                <a:shade val="9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5"/>
          <p:cNvGrpSpPr/>
          <p:nvPr/>
        </p:nvGrpSpPr>
        <p:grpSpPr>
          <a:xfrm>
            <a:off x="6248400" y="3124200"/>
            <a:ext cx="1048593" cy="618844"/>
            <a:chOff x="4738753" y="5885681"/>
            <a:chExt cx="1448846" cy="1147036"/>
          </a:xfrm>
        </p:grpSpPr>
        <p:sp>
          <p:nvSpPr>
            <p:cNvPr id="45" name="Rounded Rectangle 44"/>
            <p:cNvSpPr/>
            <p:nvPr/>
          </p:nvSpPr>
          <p:spPr>
            <a:xfrm>
              <a:off x="4818881" y="5885681"/>
              <a:ext cx="1362378" cy="1129902"/>
            </a:xfrm>
            <a:prstGeom prst="roundRect">
              <a:avLst/>
            </a:prstGeom>
            <a:gradFill rotWithShape="0">
              <a:gsLst>
                <a:gs pos="0">
                  <a:srgbClr val="333399">
                    <a:shade val="80000"/>
                    <a:hueOff val="0"/>
                    <a:satOff val="-2802"/>
                    <a:lumOff val="3175"/>
                    <a:alphaOff val="0"/>
                    <a:shade val="51000"/>
                    <a:satMod val="130000"/>
                  </a:srgbClr>
                </a:gs>
                <a:gs pos="80000">
                  <a:srgbClr val="333399">
                    <a:shade val="80000"/>
                    <a:hueOff val="0"/>
                    <a:satOff val="-2802"/>
                    <a:lumOff val="3175"/>
                    <a:alphaOff val="0"/>
                    <a:shade val="93000"/>
                    <a:satMod val="130000"/>
                  </a:srgbClr>
                </a:gs>
                <a:gs pos="100000">
                  <a:srgbClr val="333399">
                    <a:shade val="80000"/>
                    <a:hueOff val="0"/>
                    <a:satOff val="-2802"/>
                    <a:lumOff val="3175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46" name="Rounded Rectangle 7"/>
            <p:cNvSpPr/>
            <p:nvPr/>
          </p:nvSpPr>
          <p:spPr>
            <a:xfrm>
              <a:off x="4738753" y="5885681"/>
              <a:ext cx="1448846" cy="11470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kern="120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Health and community services</a:t>
              </a:r>
              <a:endParaRPr lang="en-AU" sz="1200" kern="120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" name="Straight Connector 8"/>
          <p:cNvSpPr/>
          <p:nvPr/>
        </p:nvSpPr>
        <p:spPr>
          <a:xfrm>
            <a:off x="7805523" y="-3113972"/>
            <a:ext cx="3304371" cy="250398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571381" y="3936490"/>
                </a:moveTo>
                <a:arcTo wR="2386910" hR="2386910" stAng="8371126" swAng="142197"/>
              </a:path>
            </a:pathLst>
          </a:custGeom>
          <a:noFill/>
          <a:ln w="9525" cap="flat" cmpd="sng" algn="ctr">
            <a:solidFill>
              <a:srgbClr val="333399">
                <a:shade val="90000"/>
                <a:hueOff val="0"/>
                <a:satOff val="-2765"/>
                <a:lumOff val="2967"/>
                <a:alphaOff val="0"/>
              </a:srgbClr>
            </a:solidFill>
            <a:prstDash val="solid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oup 8"/>
          <p:cNvGrpSpPr/>
          <p:nvPr/>
        </p:nvGrpSpPr>
        <p:grpSpPr>
          <a:xfrm>
            <a:off x="6629400" y="3733800"/>
            <a:ext cx="1185151" cy="587032"/>
            <a:chOff x="5320317" y="1477475"/>
            <a:chExt cx="2028831" cy="1326143"/>
          </a:xfrm>
        </p:grpSpPr>
        <p:sp>
          <p:nvSpPr>
            <p:cNvPr id="43" name="Rounded Rectangle 42"/>
            <p:cNvSpPr/>
            <p:nvPr/>
          </p:nvSpPr>
          <p:spPr>
            <a:xfrm>
              <a:off x="5320317" y="1477475"/>
              <a:ext cx="1864979" cy="1326143"/>
            </a:xfrm>
            <a:prstGeom prst="roundRect">
              <a:avLst/>
            </a:prstGeom>
            <a:gradFill rotWithShape="0">
              <a:gsLst>
                <a:gs pos="0">
                  <a:srgbClr val="333399">
                    <a:shade val="80000"/>
                    <a:hueOff val="0"/>
                    <a:satOff val="-5604"/>
                    <a:lumOff val="6350"/>
                    <a:alphaOff val="0"/>
                    <a:shade val="51000"/>
                    <a:satMod val="130000"/>
                  </a:srgbClr>
                </a:gs>
                <a:gs pos="80000">
                  <a:srgbClr val="333399">
                    <a:shade val="80000"/>
                    <a:hueOff val="0"/>
                    <a:satOff val="-5604"/>
                    <a:lumOff val="6350"/>
                    <a:alphaOff val="0"/>
                    <a:shade val="93000"/>
                    <a:satMod val="130000"/>
                  </a:srgbClr>
                </a:gs>
                <a:gs pos="100000">
                  <a:srgbClr val="333399">
                    <a:shade val="80000"/>
                    <a:hueOff val="0"/>
                    <a:satOff val="-5604"/>
                    <a:lumOff val="635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44" name="Rounded Rectangle 10"/>
            <p:cNvSpPr/>
            <p:nvPr/>
          </p:nvSpPr>
          <p:spPr>
            <a:xfrm>
              <a:off x="5320317" y="1477475"/>
              <a:ext cx="2028831" cy="1284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kern="120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Volunteer Organisations</a:t>
              </a:r>
              <a:endParaRPr lang="en-AU" sz="1200" kern="120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" name="Straight Connector 11"/>
          <p:cNvSpPr/>
          <p:nvPr/>
        </p:nvSpPr>
        <p:spPr>
          <a:xfrm>
            <a:off x="3429000" y="467811"/>
            <a:ext cx="3304371" cy="250398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734686" y="1956451"/>
                </a:moveTo>
                <a:arcTo wR="2386910" hR="2386910" stAng="20976620" swAng="331886"/>
              </a:path>
            </a:pathLst>
          </a:custGeom>
          <a:noFill/>
          <a:ln w="9525" cap="flat" cmpd="sng" algn="ctr">
            <a:solidFill>
              <a:srgbClr val="333399">
                <a:shade val="90000"/>
                <a:hueOff val="0"/>
                <a:satOff val="-5530"/>
                <a:lumOff val="5933"/>
                <a:alphaOff val="0"/>
              </a:srgbClr>
            </a:solidFill>
            <a:prstDash val="solid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Straight Connector 14"/>
          <p:cNvSpPr/>
          <p:nvPr/>
        </p:nvSpPr>
        <p:spPr>
          <a:xfrm>
            <a:off x="3429000" y="467811"/>
            <a:ext cx="3304371" cy="250398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605167" y="3268205"/>
                </a:moveTo>
                <a:arcTo wR="2386910" hR="2386910" stAng="1300050" swAng="319324"/>
              </a:path>
            </a:pathLst>
          </a:custGeom>
          <a:noFill/>
          <a:ln w="9525" cap="flat" cmpd="sng" algn="ctr">
            <a:solidFill>
              <a:srgbClr val="333399">
                <a:shade val="90000"/>
                <a:hueOff val="0"/>
                <a:satOff val="-8295"/>
                <a:lumOff val="8900"/>
                <a:alphaOff val="0"/>
              </a:srgbClr>
            </a:solidFill>
            <a:prstDash val="solid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oup 12"/>
          <p:cNvGrpSpPr/>
          <p:nvPr/>
        </p:nvGrpSpPr>
        <p:grpSpPr>
          <a:xfrm>
            <a:off x="6477000" y="4343400"/>
            <a:ext cx="1182550" cy="600293"/>
            <a:chOff x="5125148" y="4451864"/>
            <a:chExt cx="1645744" cy="1134015"/>
          </a:xfrm>
        </p:grpSpPr>
        <p:sp>
          <p:nvSpPr>
            <p:cNvPr id="39" name="Rounded Rectangle 38"/>
            <p:cNvSpPr/>
            <p:nvPr/>
          </p:nvSpPr>
          <p:spPr>
            <a:xfrm>
              <a:off x="5125148" y="4451864"/>
              <a:ext cx="1645744" cy="1134015"/>
            </a:xfrm>
            <a:prstGeom prst="roundRect">
              <a:avLst/>
            </a:prstGeom>
            <a:gradFill rotWithShape="0">
              <a:gsLst>
                <a:gs pos="0">
                  <a:srgbClr val="333399">
                    <a:shade val="80000"/>
                    <a:hueOff val="0"/>
                    <a:satOff val="-11208"/>
                    <a:lumOff val="12701"/>
                    <a:alphaOff val="0"/>
                    <a:shade val="51000"/>
                    <a:satMod val="130000"/>
                  </a:srgbClr>
                </a:gs>
                <a:gs pos="80000">
                  <a:srgbClr val="333399">
                    <a:shade val="80000"/>
                    <a:hueOff val="0"/>
                    <a:satOff val="-11208"/>
                    <a:lumOff val="12701"/>
                    <a:alphaOff val="0"/>
                    <a:shade val="93000"/>
                    <a:satMod val="130000"/>
                  </a:srgbClr>
                </a:gs>
                <a:gs pos="100000">
                  <a:srgbClr val="333399">
                    <a:shade val="80000"/>
                    <a:hueOff val="0"/>
                    <a:satOff val="-11208"/>
                    <a:lumOff val="12701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40" name="Rounded Rectangle 16"/>
            <p:cNvSpPr/>
            <p:nvPr/>
          </p:nvSpPr>
          <p:spPr>
            <a:xfrm>
              <a:off x="5180506" y="4507222"/>
              <a:ext cx="1535028" cy="10232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kern="120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Corrections departments</a:t>
              </a:r>
              <a:endParaRPr lang="en-AU" sz="1200" kern="120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" name="Straight Connector 17"/>
          <p:cNvSpPr/>
          <p:nvPr/>
        </p:nvSpPr>
        <p:spPr>
          <a:xfrm>
            <a:off x="6621890" y="5126381"/>
            <a:ext cx="3304371" cy="250398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32168" y="494539"/>
                </a:moveTo>
                <a:arcTo wR="2386910" hR="2386910" stAng="13946944" swAng="375140"/>
              </a:path>
            </a:pathLst>
          </a:custGeom>
          <a:noFill/>
          <a:ln w="9525" cap="flat" cmpd="sng" algn="ctr">
            <a:solidFill>
              <a:srgbClr val="333399">
                <a:shade val="90000"/>
                <a:hueOff val="0"/>
                <a:satOff val="-11060"/>
                <a:lumOff val="11867"/>
                <a:alphaOff val="0"/>
              </a:srgbClr>
            </a:solidFill>
            <a:prstDash val="solid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Straight Connector 20"/>
          <p:cNvSpPr/>
          <p:nvPr/>
        </p:nvSpPr>
        <p:spPr>
          <a:xfrm>
            <a:off x="3249361" y="6120942"/>
            <a:ext cx="3304371" cy="250398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427115" y="338"/>
                </a:moveTo>
                <a:arcTo wR="2386910" hR="2386910" stAng="16257908" swAng="102281"/>
              </a:path>
            </a:pathLst>
          </a:custGeom>
          <a:noFill/>
          <a:ln w="9525" cap="flat" cmpd="sng" algn="ctr">
            <a:solidFill>
              <a:srgbClr val="333399">
                <a:shade val="90000"/>
                <a:hueOff val="0"/>
                <a:satOff val="-13825"/>
                <a:lumOff val="14833"/>
                <a:alphaOff val="0"/>
              </a:srgbClr>
            </a:solidFill>
            <a:prstDash val="solid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Group 16"/>
          <p:cNvGrpSpPr/>
          <p:nvPr/>
        </p:nvGrpSpPr>
        <p:grpSpPr>
          <a:xfrm>
            <a:off x="5867400" y="4876800"/>
            <a:ext cx="877543" cy="474204"/>
            <a:chOff x="7071932" y="4339365"/>
            <a:chExt cx="1502245" cy="1071256"/>
          </a:xfrm>
        </p:grpSpPr>
        <p:sp>
          <p:nvSpPr>
            <p:cNvPr id="35" name="Rounded Rectangle 34"/>
            <p:cNvSpPr/>
            <p:nvPr/>
          </p:nvSpPr>
          <p:spPr>
            <a:xfrm>
              <a:off x="7071932" y="4339365"/>
              <a:ext cx="1502245" cy="1071256"/>
            </a:xfrm>
            <a:prstGeom prst="roundRect">
              <a:avLst/>
            </a:prstGeom>
            <a:gradFill rotWithShape="0">
              <a:gsLst>
                <a:gs pos="0">
                  <a:srgbClr val="333399">
                    <a:shade val="80000"/>
                    <a:hueOff val="0"/>
                    <a:satOff val="-16811"/>
                    <a:lumOff val="19051"/>
                    <a:alphaOff val="0"/>
                    <a:shade val="51000"/>
                    <a:satMod val="130000"/>
                  </a:srgbClr>
                </a:gs>
                <a:gs pos="80000">
                  <a:srgbClr val="333399">
                    <a:shade val="80000"/>
                    <a:hueOff val="0"/>
                    <a:satOff val="-16811"/>
                    <a:lumOff val="19051"/>
                    <a:alphaOff val="0"/>
                    <a:shade val="93000"/>
                    <a:satMod val="130000"/>
                  </a:srgbClr>
                </a:gs>
                <a:gs pos="100000">
                  <a:srgbClr val="333399">
                    <a:shade val="80000"/>
                    <a:hueOff val="0"/>
                    <a:satOff val="-16811"/>
                    <a:lumOff val="19051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36" name="Rounded Rectangle 22"/>
            <p:cNvSpPr/>
            <p:nvPr/>
          </p:nvSpPr>
          <p:spPr>
            <a:xfrm>
              <a:off x="7071932" y="4339365"/>
              <a:ext cx="1397656" cy="9666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kern="120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Media</a:t>
              </a:r>
              <a:endParaRPr lang="en-AU" sz="1200" kern="120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8" name="Straight Connector 23"/>
          <p:cNvSpPr/>
          <p:nvPr/>
        </p:nvSpPr>
        <p:spPr>
          <a:xfrm>
            <a:off x="446931" y="5272731"/>
            <a:ext cx="3304371" cy="250398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599346" y="330860"/>
                </a:moveTo>
                <a:arcTo wR="2386910" hR="2386910" stAng="18031650" swAng="156134"/>
              </a:path>
            </a:pathLst>
          </a:custGeom>
          <a:noFill/>
          <a:ln w="9525" cap="flat" cmpd="sng" algn="ctr">
            <a:solidFill>
              <a:srgbClr val="333399">
                <a:shade val="90000"/>
                <a:hueOff val="0"/>
                <a:satOff val="-16590"/>
                <a:lumOff val="17800"/>
                <a:alphaOff val="0"/>
              </a:srgbClr>
            </a:solidFill>
            <a:prstDash val="solid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9" name="Group 18"/>
          <p:cNvGrpSpPr/>
          <p:nvPr/>
        </p:nvGrpSpPr>
        <p:grpSpPr>
          <a:xfrm>
            <a:off x="5105400" y="4572000"/>
            <a:ext cx="957118" cy="518463"/>
            <a:chOff x="6673390" y="4282136"/>
            <a:chExt cx="1638467" cy="1171242"/>
          </a:xfrm>
        </p:grpSpPr>
        <p:sp>
          <p:nvSpPr>
            <p:cNvPr id="33" name="Rounded Rectangle 32"/>
            <p:cNvSpPr/>
            <p:nvPr/>
          </p:nvSpPr>
          <p:spPr>
            <a:xfrm>
              <a:off x="6673390" y="4282136"/>
              <a:ext cx="1638467" cy="1171242"/>
            </a:xfrm>
            <a:prstGeom prst="roundRect">
              <a:avLst/>
            </a:prstGeom>
            <a:gradFill rotWithShape="0">
              <a:gsLst>
                <a:gs pos="0">
                  <a:srgbClr val="333399">
                    <a:shade val="80000"/>
                    <a:hueOff val="0"/>
                    <a:satOff val="-19613"/>
                    <a:lumOff val="22226"/>
                    <a:alphaOff val="0"/>
                    <a:shade val="51000"/>
                    <a:satMod val="130000"/>
                  </a:srgbClr>
                </a:gs>
                <a:gs pos="80000">
                  <a:srgbClr val="333399">
                    <a:shade val="80000"/>
                    <a:hueOff val="0"/>
                    <a:satOff val="-19613"/>
                    <a:lumOff val="22226"/>
                    <a:alphaOff val="0"/>
                    <a:shade val="93000"/>
                    <a:satMod val="130000"/>
                  </a:srgbClr>
                </a:gs>
                <a:gs pos="100000">
                  <a:srgbClr val="333399">
                    <a:shade val="80000"/>
                    <a:hueOff val="0"/>
                    <a:satOff val="-19613"/>
                    <a:lumOff val="22226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34" name="Rounded Rectangle 25"/>
            <p:cNvSpPr/>
            <p:nvPr/>
          </p:nvSpPr>
          <p:spPr>
            <a:xfrm>
              <a:off x="6673390" y="4282138"/>
              <a:ext cx="1524117" cy="10568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kern="120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Transport providers</a:t>
              </a:r>
              <a:endParaRPr lang="en-AU" sz="1200" kern="120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0" name="Straight Connector 26"/>
          <p:cNvSpPr/>
          <p:nvPr/>
        </p:nvSpPr>
        <p:spPr>
          <a:xfrm>
            <a:off x="3429000" y="467811"/>
            <a:ext cx="3304371" cy="250398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51991" y="3454367"/>
                </a:moveTo>
                <a:arcTo wR="2386910" hR="2386910" stAng="9206101" swAng="334764"/>
              </a:path>
            </a:pathLst>
          </a:custGeom>
          <a:noFill/>
          <a:ln w="9525" cap="flat" cmpd="sng" algn="ctr">
            <a:solidFill>
              <a:srgbClr val="333399">
                <a:shade val="90000"/>
                <a:hueOff val="0"/>
                <a:satOff val="-19355"/>
                <a:lumOff val="20767"/>
                <a:alphaOff val="0"/>
              </a:srgbClr>
            </a:solidFill>
            <a:prstDash val="solid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Group 20"/>
          <p:cNvGrpSpPr/>
          <p:nvPr/>
        </p:nvGrpSpPr>
        <p:grpSpPr>
          <a:xfrm>
            <a:off x="4876800" y="4038600"/>
            <a:ext cx="924374" cy="538852"/>
            <a:chOff x="6773295" y="4759209"/>
            <a:chExt cx="1582414" cy="1217300"/>
          </a:xfrm>
        </p:grpSpPr>
        <p:sp>
          <p:nvSpPr>
            <p:cNvPr id="31" name="Rounded Rectangle 30"/>
            <p:cNvSpPr/>
            <p:nvPr/>
          </p:nvSpPr>
          <p:spPr>
            <a:xfrm>
              <a:off x="6773295" y="4759209"/>
              <a:ext cx="1582414" cy="1217300"/>
            </a:xfrm>
            <a:prstGeom prst="roundRect">
              <a:avLst/>
            </a:prstGeom>
            <a:gradFill rotWithShape="0">
              <a:gsLst>
                <a:gs pos="0">
                  <a:srgbClr val="333399">
                    <a:shade val="80000"/>
                    <a:hueOff val="0"/>
                    <a:satOff val="-22415"/>
                    <a:lumOff val="25402"/>
                    <a:alphaOff val="0"/>
                    <a:shade val="51000"/>
                    <a:satMod val="130000"/>
                  </a:srgbClr>
                </a:gs>
                <a:gs pos="80000">
                  <a:srgbClr val="333399">
                    <a:shade val="80000"/>
                    <a:hueOff val="0"/>
                    <a:satOff val="-22415"/>
                    <a:lumOff val="25402"/>
                    <a:alphaOff val="0"/>
                    <a:shade val="93000"/>
                    <a:satMod val="130000"/>
                  </a:srgbClr>
                </a:gs>
                <a:gs pos="100000">
                  <a:srgbClr val="333399">
                    <a:shade val="80000"/>
                    <a:hueOff val="0"/>
                    <a:satOff val="-22415"/>
                    <a:lumOff val="25402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32" name="Rounded Rectangle 28"/>
            <p:cNvSpPr/>
            <p:nvPr/>
          </p:nvSpPr>
          <p:spPr>
            <a:xfrm>
              <a:off x="6773295" y="4759209"/>
              <a:ext cx="1463565" cy="10984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kern="120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Funding bodies</a:t>
              </a:r>
              <a:endParaRPr lang="en-AU" sz="1200" kern="120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" name="Straight Connector 29"/>
          <p:cNvSpPr/>
          <p:nvPr/>
        </p:nvSpPr>
        <p:spPr>
          <a:xfrm>
            <a:off x="3429000" y="467811"/>
            <a:ext cx="3304371" cy="250398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6500" y="2210868"/>
                </a:moveTo>
                <a:arcTo wR="2386910" hR="2386910" stAng="11053775" swAng="397940"/>
              </a:path>
            </a:pathLst>
          </a:custGeom>
          <a:noFill/>
          <a:ln w="9525" cap="flat" cmpd="sng" algn="ctr">
            <a:solidFill>
              <a:srgbClr val="333399">
                <a:shade val="90000"/>
                <a:hueOff val="0"/>
                <a:satOff val="-22120"/>
                <a:lumOff val="23734"/>
                <a:alphaOff val="0"/>
              </a:srgbClr>
            </a:solidFill>
            <a:prstDash val="solid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oup 22"/>
          <p:cNvGrpSpPr/>
          <p:nvPr/>
        </p:nvGrpSpPr>
        <p:grpSpPr>
          <a:xfrm>
            <a:off x="4876800" y="3429000"/>
            <a:ext cx="1110601" cy="566240"/>
            <a:chOff x="287155" y="1352184"/>
            <a:chExt cx="1901212" cy="1279172"/>
          </a:xfrm>
        </p:grpSpPr>
        <p:sp>
          <p:nvSpPr>
            <p:cNvPr id="29" name="Rounded Rectangle 28"/>
            <p:cNvSpPr/>
            <p:nvPr/>
          </p:nvSpPr>
          <p:spPr>
            <a:xfrm>
              <a:off x="287155" y="1352184"/>
              <a:ext cx="1901212" cy="1279172"/>
            </a:xfrm>
            <a:prstGeom prst="roundRect">
              <a:avLst/>
            </a:prstGeom>
            <a:gradFill rotWithShape="0">
              <a:gsLst>
                <a:gs pos="0">
                  <a:srgbClr val="333399">
                    <a:shade val="80000"/>
                    <a:hueOff val="0"/>
                    <a:satOff val="-25217"/>
                    <a:lumOff val="28577"/>
                    <a:alphaOff val="0"/>
                    <a:shade val="51000"/>
                    <a:satMod val="130000"/>
                  </a:srgbClr>
                </a:gs>
                <a:gs pos="80000">
                  <a:srgbClr val="333399">
                    <a:shade val="80000"/>
                    <a:hueOff val="0"/>
                    <a:satOff val="-25217"/>
                    <a:lumOff val="28577"/>
                    <a:alphaOff val="0"/>
                    <a:shade val="93000"/>
                    <a:satMod val="130000"/>
                  </a:srgbClr>
                </a:gs>
                <a:gs pos="100000">
                  <a:srgbClr val="333399">
                    <a:shade val="80000"/>
                    <a:hueOff val="0"/>
                    <a:satOff val="-25217"/>
                    <a:lumOff val="28577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30" name="Rounded Rectangle 31"/>
            <p:cNvSpPr/>
            <p:nvPr/>
          </p:nvSpPr>
          <p:spPr>
            <a:xfrm>
              <a:off x="349599" y="1414629"/>
              <a:ext cx="1776324" cy="11542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kern="120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Indigenous organisations</a:t>
              </a:r>
              <a:endParaRPr lang="en-AU" sz="1200" kern="120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4" name="Straight Connector 32"/>
          <p:cNvSpPr/>
          <p:nvPr/>
        </p:nvSpPr>
        <p:spPr>
          <a:xfrm>
            <a:off x="386407" y="-4036932"/>
            <a:ext cx="3304371" cy="250398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079701" y="4671070"/>
                </a:moveTo>
                <a:arcTo wR="2386910" hR="2386910" stAng="4387640" swAng="250275"/>
              </a:path>
            </a:pathLst>
          </a:custGeom>
          <a:noFill/>
          <a:ln w="9525" cap="flat" cmpd="sng" algn="ctr">
            <a:solidFill>
              <a:srgbClr val="333399">
                <a:shade val="90000"/>
                <a:hueOff val="0"/>
                <a:satOff val="-24885"/>
                <a:lumOff val="26700"/>
                <a:alphaOff val="0"/>
              </a:srgbClr>
            </a:solidFill>
            <a:prstDash val="solid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5" name="Group 24"/>
          <p:cNvGrpSpPr/>
          <p:nvPr/>
        </p:nvGrpSpPr>
        <p:grpSpPr>
          <a:xfrm>
            <a:off x="5334000" y="2971800"/>
            <a:ext cx="1004327" cy="533400"/>
            <a:chOff x="-653802" y="-50358"/>
            <a:chExt cx="1540617" cy="881257"/>
          </a:xfrm>
        </p:grpSpPr>
        <p:sp>
          <p:nvSpPr>
            <p:cNvPr id="27" name="Rounded Rectangle 26"/>
            <p:cNvSpPr/>
            <p:nvPr/>
          </p:nvSpPr>
          <p:spPr>
            <a:xfrm>
              <a:off x="-646497" y="-50358"/>
              <a:ext cx="1519559" cy="881257"/>
            </a:xfrm>
            <a:prstGeom prst="roundRect">
              <a:avLst/>
            </a:prstGeom>
            <a:gradFill rotWithShape="0">
              <a:gsLst>
                <a:gs pos="0">
                  <a:srgbClr val="333399">
                    <a:shade val="80000"/>
                    <a:hueOff val="0"/>
                    <a:satOff val="-28019"/>
                    <a:lumOff val="31752"/>
                    <a:alphaOff val="0"/>
                    <a:shade val="51000"/>
                    <a:satMod val="130000"/>
                  </a:srgbClr>
                </a:gs>
                <a:gs pos="80000">
                  <a:srgbClr val="333399">
                    <a:shade val="80000"/>
                    <a:hueOff val="0"/>
                    <a:satOff val="-28019"/>
                    <a:lumOff val="31752"/>
                    <a:alphaOff val="0"/>
                    <a:shade val="93000"/>
                    <a:satMod val="130000"/>
                  </a:srgbClr>
                </a:gs>
                <a:gs pos="100000">
                  <a:srgbClr val="333399">
                    <a:shade val="80000"/>
                    <a:hueOff val="0"/>
                    <a:satOff val="-28019"/>
                    <a:lumOff val="31752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8" name="Rounded Rectangle 34"/>
            <p:cNvSpPr/>
            <p:nvPr/>
          </p:nvSpPr>
          <p:spPr>
            <a:xfrm>
              <a:off x="-653802" y="75536"/>
              <a:ext cx="1540617" cy="7117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kern="1200" dirty="0" smtClean="0">
                  <a:solidFill>
                    <a:srgbClr val="FFFFFF"/>
                  </a:solidFill>
                  <a:latin typeface="Arial"/>
                  <a:ea typeface="+mn-ea"/>
                  <a:cs typeface="+mn-cs"/>
                </a:rPr>
                <a:t>Employment agencies</a:t>
              </a:r>
              <a:endParaRPr lang="en-AU" sz="1200" kern="120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6" name="Straight Connector 35"/>
          <p:cNvSpPr/>
          <p:nvPr/>
        </p:nvSpPr>
        <p:spPr>
          <a:xfrm>
            <a:off x="646714" y="-4358435"/>
            <a:ext cx="3304371" cy="250398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111672" y="4036923"/>
                </a:moveTo>
                <a:arcTo wR="2386910" hR="2386910" stAng="2623869" swAng="342946"/>
              </a:path>
            </a:pathLst>
          </a:custGeom>
          <a:noFill/>
          <a:ln w="9525" cap="flat" cmpd="sng" algn="ctr">
            <a:solidFill>
              <a:srgbClr val="333399">
                <a:shade val="90000"/>
                <a:hueOff val="0"/>
                <a:satOff val="-27650"/>
                <a:lumOff val="29667"/>
                <a:alphaOff val="0"/>
              </a:srgbClr>
            </a:solidFill>
            <a:prstDash val="solid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Rectangle 3"/>
          <p:cNvSpPr/>
          <p:nvPr/>
        </p:nvSpPr>
        <p:spPr>
          <a:xfrm>
            <a:off x="3429000" y="6400800"/>
            <a:ext cx="47314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South Australian Community </a:t>
            </a:r>
            <a:r>
              <a:rPr lang="en-US" sz="1600" dirty="0" err="1" smtClean="0">
                <a:solidFill>
                  <a:schemeClr val="bg1"/>
                </a:solidFill>
              </a:rPr>
              <a:t>Landcare</a:t>
            </a:r>
            <a:r>
              <a:rPr lang="en-US" sz="1600" dirty="0" smtClean="0">
                <a:solidFill>
                  <a:schemeClr val="bg1"/>
                </a:solidFill>
              </a:rPr>
              <a:t> Plan 2014-2019 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3506" y="4886980"/>
            <a:ext cx="7143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i="1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55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3506" y="4886980"/>
            <a:ext cx="7143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i="1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307581" cy="509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55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3506" y="4886980"/>
            <a:ext cx="7143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i="1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457200"/>
            <a:ext cx="9144000" cy="50749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5791200"/>
            <a:ext cx="81440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did the big bad wolf represent?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975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3506" y="4886980"/>
            <a:ext cx="7143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i="1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838200"/>
            <a:ext cx="5181600" cy="42696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55626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did the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three little pigs represent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975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3506" y="4886980"/>
            <a:ext cx="7143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i="1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Who</a:t>
            </a:r>
            <a:r>
              <a:rPr lang="ja-JP" altLang="en-US" smtClean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s afraid of the big bad wolf?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4062413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AU" sz="2000" smtClean="0">
                <a:latin typeface="Calibri" charset="0"/>
                <a:ea typeface="ＭＳ Ｐゴシック" charset="0"/>
                <a:cs typeface="ＭＳ Ｐゴシック" charset="0"/>
              </a:rPr>
              <a:t>“Who’s afraid of the big bad wolf?</a:t>
            </a:r>
          </a:p>
          <a:p>
            <a:pPr>
              <a:buFont typeface="Arial" charset="0"/>
              <a:buNone/>
            </a:pPr>
            <a:r>
              <a:rPr lang="en-AU" sz="2000" smtClean="0">
                <a:latin typeface="Calibri" charset="0"/>
                <a:ea typeface="ＭＳ Ｐゴシック" charset="0"/>
                <a:cs typeface="ＭＳ Ｐゴシック" charset="0"/>
              </a:rPr>
              <a:t>The big bad woof?</a:t>
            </a:r>
          </a:p>
          <a:p>
            <a:pPr>
              <a:buFont typeface="Arial" charset="0"/>
              <a:buNone/>
            </a:pPr>
            <a:r>
              <a:rPr lang="en-AU" sz="2000" smtClean="0">
                <a:latin typeface="Calibri" charset="0"/>
                <a:ea typeface="ＭＳ Ｐゴシック" charset="0"/>
                <a:cs typeface="ＭＳ Ｐゴシック" charset="0"/>
              </a:rPr>
              <a:t>The big bad woof?</a:t>
            </a:r>
          </a:p>
          <a:p>
            <a:pPr>
              <a:buFont typeface="Arial" charset="0"/>
              <a:buNone/>
            </a:pPr>
            <a:r>
              <a:rPr lang="en-AU" sz="2000" smtClean="0">
                <a:latin typeface="Calibri" charset="0"/>
                <a:ea typeface="ＭＳ Ｐゴシック" charset="0"/>
                <a:cs typeface="ＭＳ Ｐゴシック" charset="0"/>
              </a:rPr>
              <a:t> </a:t>
            </a:r>
          </a:p>
          <a:p>
            <a:pPr>
              <a:buFont typeface="Arial" charset="0"/>
              <a:buNone/>
            </a:pPr>
            <a:r>
              <a:rPr lang="en-AU" sz="2000" smtClean="0">
                <a:latin typeface="Calibri" charset="0"/>
                <a:ea typeface="ＭＳ Ｐゴシック" charset="0"/>
                <a:cs typeface="ＭＳ Ｐゴシック" charset="0"/>
              </a:rPr>
              <a:t>Who’s afraid of the big bad wolf?</a:t>
            </a:r>
          </a:p>
          <a:p>
            <a:pPr>
              <a:buFont typeface="Arial" charset="0"/>
              <a:buNone/>
            </a:pPr>
            <a:r>
              <a:rPr lang="en-AU" sz="2000" smtClean="0">
                <a:latin typeface="Calibri" charset="0"/>
                <a:ea typeface="ＭＳ Ｐゴシック" charset="0"/>
                <a:cs typeface="ＭＳ Ｐゴシック" charset="0"/>
              </a:rPr>
              <a:t>When we have each other,</a:t>
            </a:r>
          </a:p>
          <a:p>
            <a:pPr>
              <a:buFont typeface="Arial" charset="0"/>
              <a:buNone/>
            </a:pPr>
            <a:r>
              <a:rPr lang="en-AU" sz="2000" smtClean="0">
                <a:latin typeface="Calibri" charset="0"/>
                <a:ea typeface="ＭＳ Ｐゴシック" charset="0"/>
                <a:cs typeface="ＭＳ Ｐゴシック" charset="0"/>
              </a:rPr>
              <a:t>And we share with our brother.</a:t>
            </a:r>
          </a:p>
          <a:p>
            <a:pPr>
              <a:buFont typeface="Arial" charset="0"/>
              <a:buNone/>
            </a:pPr>
            <a:r>
              <a:rPr lang="en-AU" sz="2000" smtClean="0">
                <a:latin typeface="Calibri" charset="0"/>
                <a:ea typeface="ＭＳ Ｐゴシック" charset="0"/>
                <a:cs typeface="ＭＳ Ｐゴシック" charset="0"/>
              </a:rPr>
              <a:t> </a:t>
            </a:r>
          </a:p>
          <a:p>
            <a:pPr>
              <a:buFont typeface="Arial" charset="0"/>
              <a:buNone/>
            </a:pPr>
            <a:r>
              <a:rPr lang="en-AU" sz="2000" smtClean="0">
                <a:latin typeface="Calibri" charset="0"/>
                <a:ea typeface="ＭＳ Ｐゴシック" charset="0"/>
                <a:cs typeface="ＭＳ Ｐゴシック" charset="0"/>
              </a:rPr>
              <a:t>Who’s afraid of the big bad wolf?</a:t>
            </a:r>
          </a:p>
          <a:p>
            <a:pPr>
              <a:buFont typeface="Arial" charset="0"/>
              <a:buNone/>
            </a:pPr>
            <a:r>
              <a:rPr lang="en-AU" sz="2000" smtClean="0">
                <a:latin typeface="Calibri" charset="0"/>
                <a:ea typeface="ＭＳ Ｐゴシック" charset="0"/>
                <a:cs typeface="ＭＳ Ｐゴシック" charset="0"/>
              </a:rPr>
              <a:t>When listen to others,</a:t>
            </a:r>
          </a:p>
          <a:p>
            <a:pPr>
              <a:buFont typeface="Arial" charset="0"/>
              <a:buNone/>
            </a:pPr>
            <a:r>
              <a:rPr lang="en-AU" sz="2000" smtClean="0">
                <a:latin typeface="Calibri" charset="0"/>
                <a:ea typeface="ＭＳ Ｐゴシック" charset="0"/>
                <a:cs typeface="ＭＳ Ｐゴシック" charset="0"/>
              </a:rPr>
              <a:t>And learn from our mothers.</a:t>
            </a:r>
          </a:p>
          <a:p>
            <a:pPr>
              <a:buFont typeface="Arial" charset="0"/>
              <a:buNone/>
            </a:pPr>
            <a:r>
              <a:rPr lang="en-AU" sz="2000" smtClean="0">
                <a:latin typeface="Calibri" charset="0"/>
                <a:ea typeface="ＭＳ Ｐゴシック" charset="0"/>
                <a:cs typeface="ＭＳ Ｐゴシック" charset="0"/>
              </a:rPr>
              <a:t> </a:t>
            </a:r>
            <a:endParaRPr lang="en-AU" sz="2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72013" y="1600200"/>
            <a:ext cx="406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AU" sz="2000">
                <a:latin typeface="Calibri" charset="0"/>
              </a:rPr>
              <a:t>Who’s afraid of the big bad wolf?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AU" sz="2000">
                <a:latin typeface="Calibri" charset="0"/>
              </a:rPr>
              <a:t>When we get involved,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AU" sz="2000">
                <a:latin typeface="Calibri" charset="0"/>
              </a:rPr>
              <a:t>It’s a sight to behold.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AU" sz="2000">
                <a:latin typeface="Calibri" charset="0"/>
              </a:rPr>
              <a:t> 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AU" sz="2000">
                <a:latin typeface="Calibri" charset="0"/>
              </a:rPr>
              <a:t>Who’s afraid of the big bad wolf?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AU" sz="2000">
                <a:latin typeface="Calibri" charset="0"/>
              </a:rPr>
              <a:t>When we care for our planet,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AU" sz="2000">
                <a:latin typeface="Calibri" charset="0"/>
              </a:rPr>
              <a:t>It’s as solid as granite.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AU" sz="2000">
                <a:latin typeface="Calibri" charset="0"/>
              </a:rPr>
              <a:t> 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AU" sz="2000">
                <a:latin typeface="Calibri" charset="0"/>
              </a:rPr>
              <a:t>Who’s afraid of the big bad wolf,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AU" sz="2000">
                <a:latin typeface="Calibri" charset="0"/>
              </a:rPr>
              <a:t>Not you nor I, 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AU" sz="2000">
                <a:latin typeface="Calibri" charset="0"/>
              </a:rPr>
              <a:t>Good bye big bad wolf!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sz="20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75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7724"/>
            <a:ext cx="7143694" cy="8217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prstClr val="white"/>
              </a:solidFill>
            </a:endParaRPr>
          </a:p>
          <a:p>
            <a:pPr algn="ctr"/>
            <a:r>
              <a:rPr lang="en-US" sz="4800" dirty="0" smtClean="0">
                <a:solidFill>
                  <a:prstClr val="white"/>
                </a:solidFill>
              </a:rPr>
              <a:t>Starring</a:t>
            </a:r>
          </a:p>
          <a:p>
            <a:r>
              <a:rPr lang="en-US" sz="3200" dirty="0" smtClean="0">
                <a:solidFill>
                  <a:prstClr val="white"/>
                </a:solidFill>
              </a:rPr>
              <a:t>three little pigs</a:t>
            </a:r>
          </a:p>
          <a:p>
            <a:endParaRPr lang="en-US" sz="3200" dirty="0" smtClean="0">
              <a:solidFill>
                <a:prstClr val="white"/>
              </a:solidFill>
            </a:endParaRPr>
          </a:p>
          <a:p>
            <a:pPr algn="ctr"/>
            <a:endParaRPr lang="en-US" sz="3200" dirty="0" smtClean="0">
              <a:solidFill>
                <a:prstClr val="white"/>
              </a:solidFill>
            </a:endParaRPr>
          </a:p>
          <a:p>
            <a:pPr algn="ctr"/>
            <a:endParaRPr lang="en-US" sz="3200" dirty="0">
              <a:solidFill>
                <a:prstClr val="white"/>
              </a:solidFill>
            </a:endParaRPr>
          </a:p>
          <a:p>
            <a:r>
              <a:rPr lang="en-US" sz="3200" dirty="0" smtClean="0">
                <a:solidFill>
                  <a:prstClr val="white"/>
                </a:solidFill>
              </a:rPr>
              <a:t>	&amp;</a:t>
            </a:r>
          </a:p>
          <a:p>
            <a:endParaRPr lang="en-US" sz="3200" dirty="0">
              <a:solidFill>
                <a:prstClr val="white"/>
              </a:solidFill>
            </a:endParaRPr>
          </a:p>
          <a:p>
            <a:endParaRPr lang="en-US" sz="3200" dirty="0" smtClean="0">
              <a:solidFill>
                <a:prstClr val="white"/>
              </a:solidFill>
            </a:endParaRPr>
          </a:p>
          <a:p>
            <a:endParaRPr lang="en-US" sz="3200" dirty="0">
              <a:solidFill>
                <a:prstClr val="white"/>
              </a:solidFill>
            </a:endParaRPr>
          </a:p>
          <a:p>
            <a:pPr algn="ctr"/>
            <a:r>
              <a:rPr lang="en-US" sz="3200" dirty="0" smtClean="0">
                <a:solidFill>
                  <a:prstClr val="white"/>
                </a:solidFill>
              </a:rPr>
              <a:t>									big bad wolf</a:t>
            </a:r>
          </a:p>
          <a:p>
            <a:endParaRPr lang="en-US" sz="3200" dirty="0">
              <a:solidFill>
                <a:prstClr val="white"/>
              </a:solidFill>
            </a:endParaRPr>
          </a:p>
          <a:p>
            <a:endParaRPr lang="en-US" sz="3200" dirty="0" smtClean="0">
              <a:solidFill>
                <a:prstClr val="white"/>
              </a:solidFill>
            </a:endParaRPr>
          </a:p>
          <a:p>
            <a:endParaRPr lang="en-US" sz="3200" dirty="0">
              <a:solidFill>
                <a:prstClr val="white"/>
              </a:solidFill>
            </a:endParaRPr>
          </a:p>
          <a:p>
            <a:endParaRPr lang="en-US" sz="3200" dirty="0" smtClean="0">
              <a:solidFill>
                <a:prstClr val="white"/>
              </a:solidFill>
            </a:endParaRPr>
          </a:p>
          <a:p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2209800"/>
            <a:ext cx="5299970" cy="295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7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3506" y="4886980"/>
            <a:ext cx="7143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i="1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4038600" cy="439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96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3506" y="4886980"/>
            <a:ext cx="7143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i="1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" y="0"/>
            <a:ext cx="5010526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-152400"/>
            <a:ext cx="4876800" cy="283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907" y="4038600"/>
            <a:ext cx="516394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78022"/>
            <a:ext cx="4343400" cy="325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828800"/>
            <a:ext cx="3937260" cy="295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26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909662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5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-609600"/>
            <a:ext cx="4800600" cy="33248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506" y="4886980"/>
            <a:ext cx="7143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i="1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810000"/>
            <a:ext cx="4800600" cy="31934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82880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0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3506" y="4886980"/>
            <a:ext cx="7143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i="1" dirty="0">
              <a:solidFill>
                <a:prstClr val="white"/>
              </a:solidFill>
            </a:endParaRPr>
          </a:p>
        </p:txBody>
      </p:sp>
      <p:pic>
        <p:nvPicPr>
          <p:cNvPr id="4" name="Picture 3" descr="FBTG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210422" cy="605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200" y="5334000"/>
            <a:ext cx="6622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Feel Blue 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Touch Green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640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3506" y="4886980"/>
            <a:ext cx="7143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i="1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4419600"/>
            <a:ext cx="77724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i="1" dirty="0">
                <a:latin typeface="Calibri" charset="0"/>
                <a:ea typeface="ＭＳ Ｐゴシック" charset="0"/>
                <a:cs typeface="ＭＳ Ｐゴシック" charset="0"/>
              </a:rPr>
              <a:t>I need natural environments to maintain [my mental] health. I’ve had it with support groups and counsellors….</a:t>
            </a:r>
            <a:endParaRPr lang="en-AU" sz="3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 descr="FBTG 1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609600"/>
            <a:ext cx="567769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40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3506" y="4886980"/>
            <a:ext cx="7143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i="1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3" y="1"/>
            <a:ext cx="91423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4572000"/>
            <a:ext cx="8168848" cy="144655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Environmental volunteering:</a:t>
            </a:r>
          </a:p>
          <a:p>
            <a:pPr algn="ctr"/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Motivations, barriers and benefits</a:t>
            </a:r>
          </a:p>
        </p:txBody>
      </p:sp>
    </p:spTree>
    <p:extLst>
      <p:ext uri="{BB962C8B-B14F-4D97-AF65-F5344CB8AC3E}">
        <p14:creationId xmlns:p14="http://schemas.microsoft.com/office/powerpoint/2010/main" val="225640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xmlns:p14="http://schemas.microsoft.com/office/powerpoint/2010/main" spd="slow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M0191922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2029-05-12T07:00:00+00:00</AssetExpire>
    <IntlLangReviewDate xmlns="4873beb7-5857-4685-be1f-d57550cc96cc">2010-06-24T19:29:00+00:00</IntlLangReviewDate>
    <TPFriendlyName xmlns="4873beb7-5857-4685-be1f-d57550cc96cc" xsi:nil="true"/>
    <IntlLangReview xmlns="4873beb7-5857-4685-be1f-d57550cc96cc" xsi:nil="true"/>
    <PolicheckWords xmlns="4873beb7-5857-4685-be1f-d57550cc96cc" xsi:nil="true"/>
    <SubmitterId xmlns="4873beb7-5857-4685-be1f-d57550cc96cc" xsi:nil="true"/>
    <AcquiredFrom xmlns="4873beb7-5857-4685-be1f-d57550cc96cc">Community</AcquiredFrom>
    <EditorialStatus xmlns="4873beb7-5857-4685-be1f-d57550cc96cc" xsi:nil="true"/>
    <Markets xmlns="4873beb7-5857-4685-be1f-d57550cc96cc"/>
    <OriginAsset xmlns="4873beb7-5857-4685-be1f-d57550cc96cc" xsi:nil="true"/>
    <AssetStart xmlns="4873beb7-5857-4685-be1f-d57550cc96cc">2010-06-24T19:28:00+00:00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964708</Value>
      <Value>1315810</Value>
    </PublishStatusLookup>
    <APAuthor xmlns="4873beb7-5857-4685-be1f-d57550cc96cc">
      <UserInfo>
        <DisplayName>REDMOND\v-luannv</DisplayName>
        <AccountId>92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true</OutputCachingOn>
    <TemplateStatus xmlns="4873beb7-5857-4685-be1f-d57550cc96cc" xsi:nil="true"/>
    <IsSearchable xmlns="4873beb7-5857-4685-be1f-d57550cc96cc">true</IsSearchable>
    <ContentItem xmlns="4873beb7-5857-4685-be1f-d57550cc96cc" xsi:nil="true"/>
    <HandoffToMSDN xmlns="4873beb7-5857-4685-be1f-d57550cc96cc">2010-06-24T19:29:00+00:00</HandoffToMSDN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>2010-06-24T19:29:00+00:00</LastModifiedDateTime>
    <LastPublishResultLookup xmlns="4873beb7-5857-4685-be1f-d57550cc96cc" xsi:nil="true"/>
    <LegacyData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>2010-06-24T19:29:00+00:00</PlannedPubDate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TPLaunchHelpLinkType xmlns="4873beb7-5857-4685-be1f-d57550cc96cc">Template</TPLaunchHelpLinkType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Provider xmlns="4873beb7-5857-4685-be1f-d57550cc96cc" xsi:nil="true"/>
    <UACurrentWords xmlns="4873beb7-5857-4685-be1f-d57550cc96cc" xsi:nil="true"/>
    <AssetId xmlns="4873beb7-5857-4685-be1f-d57550cc96cc">TP101919217</AssetId>
    <TPClientViewer xmlns="4873beb7-5857-4685-be1f-d57550cc96cc" xsi:nil="true"/>
    <DSATActionTaken xmlns="4873beb7-5857-4685-be1f-d57550cc96cc">Best Bets</DSATActionTaken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</PublishTargets>
    <ApprovalLog xmlns="4873beb7-5857-4685-be1f-d57550cc96cc" xsi:nil="true"/>
    <BugNumber xmlns="4873beb7-5857-4685-be1f-d57550cc96cc" xsi:nil="true"/>
    <CrawlForDependencies xmlns="4873beb7-5857-4685-be1f-d57550cc96cc">false</CrawlForDependencies>
    <LastHandOff xmlns="4873beb7-5857-4685-be1f-d57550cc96cc" xsi:nil="true"/>
    <Milestone xmlns="4873beb7-5857-4685-be1f-d57550cc96cc" xsi:nil="true"/>
    <UANotes xmlns="4873beb7-5857-4685-be1f-d57550cc96cc" xsi:nil="true"/>
    <BlockPublish xmlns="4873beb7-5857-4685-be1f-d57550cc96cc" xsi:nil="true"/>
    <CampaignTagsTaxHTField0 xmlns="4873beb7-5857-4685-be1f-d57550cc96cc">
      <Terms xmlns="http://schemas.microsoft.com/office/infopath/2007/PartnerControls"/>
    </CampaignTagsTaxHTField0>
    <LocLastLocAttemptVersionLookup xmlns="4873beb7-5857-4685-be1f-d57550cc96cc">129583</LocLastLocAttemptVersionLookup>
    <LocLastLocAttemptVersionTypeLookup xmlns="4873beb7-5857-4685-be1f-d57550cc96cc" xsi:nil="true"/>
    <LocMarketGroupTiers xmlns="4873beb7-5857-4685-be1f-d57550cc96cc" xsi:nil="true"/>
    <LocOverallPreviewStatusLookup xmlns="4873beb7-5857-4685-be1f-d57550cc96cc" xsi:nil="true"/>
    <LocOverallPublishStatusLookup xmlns="4873beb7-5857-4685-be1f-d57550cc96cc" xsi:nil="true"/>
    <TaxCatchAll xmlns="4873beb7-5857-4685-be1f-d57550cc96cc"/>
    <LocNewPublishedVersionLookup xmlns="4873beb7-5857-4685-be1f-d57550cc96cc" xsi:nil="true"/>
    <LocPublishedDependentAssetsLookup xmlns="4873beb7-5857-4685-be1f-d57550cc96cc" xsi:nil="true"/>
    <LocComments xmlns="4873beb7-5857-4685-be1f-d57550cc96cc" xsi:nil="true"/>
    <LocProcessedForMarketsLookup xmlns="4873beb7-5857-4685-be1f-d57550cc96cc" xsi:nil="true"/>
    <LocRecommendedHandoff xmlns="4873beb7-5857-4685-be1f-d57550cc96cc" xsi:nil="true"/>
    <LocManualTestRequired xmlns="4873beb7-5857-4685-be1f-d57550cc96cc" xsi:nil="true"/>
    <LocProcessedForHandoffsLookup xmlns="4873beb7-5857-4685-be1f-d57550cc96cc" xsi:nil="true"/>
    <LocOverallHandbackStatusLookup xmlns="4873beb7-5857-4685-be1f-d57550cc96cc" xsi:nil="true"/>
    <LocalizationTagsTaxHTField0 xmlns="4873beb7-5857-4685-be1f-d57550cc96cc">
      <Terms xmlns="http://schemas.microsoft.com/office/infopath/2007/PartnerControls"/>
    </LocalizationTagsTaxHTField0>
    <FeatureTagsTaxHTField0 xmlns="4873beb7-5857-4685-be1f-d57550cc96cc">
      <Terms xmlns="http://schemas.microsoft.com/office/infopath/2007/PartnerControls"/>
    </FeatureTagsTaxHTField0>
    <LocOverallLocStatusLookup xmlns="4873beb7-5857-4685-be1f-d57550cc96cc" xsi:nil="true"/>
    <LocPublishedLinkedAssetsLookup xmlns="4873beb7-5857-4685-be1f-d57550cc96cc" xsi:nil="true"/>
    <InternalTagsTaxHTField0 xmlns="4873beb7-5857-4685-be1f-d57550cc96cc">
      <Terms xmlns="http://schemas.microsoft.com/office/infopath/2007/PartnerControls"/>
    </InternalTagsTaxHTField0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9fa4f1cb33d0adf6968f5be6bef4df8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55b7f5ed55d98ec7e6cb9419faa4821a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MarketGroupTiers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 ma:readOnly="false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MarketGroupTiers" ma:index="75" nillable="true" ma:displayName="Loc Market Group Tiers [deprecated]" ma:default="" ma:internalName="LocMarketGroupTiers" ma:readOnly="false">
      <xsd:simpleType>
        <xsd:restriction base="dms:Unknown"/>
      </xsd:simpleType>
    </xsd:element>
    <xsd:element name="LocNewPublishedVersionLookup" ma:index="76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7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8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9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80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1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2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3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4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5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6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8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9" nillable="true" ma:displayName="Machine Translated" ma:default="" ma:internalName="MachineTranslated" ma:readOnly="false">
      <xsd:simpleType>
        <xsd:restriction base="dms:Boolean"/>
      </xsd:simpleType>
    </xsd:element>
    <xsd:element name="Manager" ma:index="90" nillable="true" ma:displayName="Manager" ma:hidden="true" ma:internalName="Manager" ma:readOnly="false">
      <xsd:simpleType>
        <xsd:restriction base="dms:Text"/>
      </xsd:simpleType>
    </xsd:element>
    <xsd:element name="Markets" ma:index="91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2" nillable="true" ma:displayName="Milestone" ma:default="" ma:internalName="Milestone" ma:readOnly="false">
      <xsd:simpleType>
        <xsd:restriction base="dms:Unknown"/>
      </xsd:simpleType>
    </xsd:element>
    <xsd:element name="TPNamespace" ma:index="95" nillable="true" ma:displayName="Namespace" ma:default="" ma:internalName="TPNamespace">
      <xsd:simpleType>
        <xsd:restriction base="dms:Text"/>
      </xsd:simpleType>
    </xsd:element>
    <xsd:element name="NumericId" ma:index="96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7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8" nillable="true" ma:displayName="OOCacheId" ma:internalName="OOCacheId" ma:readOnly="false">
      <xsd:simpleType>
        <xsd:restriction base="dms:Text"/>
      </xsd:simpleType>
    </xsd:element>
    <xsd:element name="OpenTemplate" ma:index="99" nillable="true" ma:displayName="Open Template" ma:default="true" ma:internalName="OpenTemplate">
      <xsd:simpleType>
        <xsd:restriction base="dms:Boolean"/>
      </xsd:simpleType>
    </xsd:element>
    <xsd:element name="OriginAsset" ma:index="100" nillable="true" ma:displayName="Origin Asset" ma:default="" ma:internalName="OriginAsset" ma:readOnly="false">
      <xsd:simpleType>
        <xsd:restriction base="dms:Text"/>
      </xsd:simpleType>
    </xsd:element>
    <xsd:element name="OriginalRelease" ma:index="101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2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3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4" nillable="true" ma:displayName="Parent Asset Id" ma:default="" ma:internalName="ParentAssetId" ma:readOnly="false">
      <xsd:simpleType>
        <xsd:restriction base="dms:Text"/>
      </xsd:simpleType>
    </xsd:element>
    <xsd:element name="PlannedPubDate" ma:index="105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6" nillable="true" ma:displayName="Policheck Words" ma:default="" ma:internalName="PolicheckWords" ma:readOnly="false">
      <xsd:simpleType>
        <xsd:restriction base="dms:Text"/>
      </xsd:simpleType>
    </xsd:element>
    <xsd:element name="BusinessGroup" ma:index="107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8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9" nillable="true" ma:displayName="Provider" ma:default="" ma:internalName="Provider" ma:readOnly="false">
      <xsd:simpleType>
        <xsd:restriction base="dms:Unknown"/>
      </xsd:simpleType>
    </xsd:element>
    <xsd:element name="Providers" ma:index="110" nillable="true" ma:displayName="Providers" ma:default="" ma:internalName="Providers" ma:readOnly="false">
      <xsd:simpleType>
        <xsd:restriction base="dms:Unknown"/>
      </xsd:simpleType>
    </xsd:element>
    <xsd:element name="PublishStatusLookup" ma:index="111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2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3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4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6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8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9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20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1" nillable="true" ma:displayName="Submitter ID" ma:default="" ma:internalName="SubmitterId" ma:readOnly="false">
      <xsd:simpleType>
        <xsd:restriction base="dms:Text"/>
      </xsd:simpleType>
    </xsd:element>
    <xsd:element name="TaxCatchAll" ma:index="122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3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4" nillable="true" ma:displayName="Template Status" ma:default="" ma:internalName="TemplateStatus">
      <xsd:simpleType>
        <xsd:restriction base="dms:Unknown"/>
      </xsd:simpleType>
    </xsd:element>
    <xsd:element name="TemplateTemplateType" ma:index="125" nillable="true" ma:displayName="Template Type" ma:default="" ma:internalName="TemplateTemplateType">
      <xsd:simpleType>
        <xsd:restriction base="dms:Unknown"/>
      </xsd:simpleType>
    </xsd:element>
    <xsd:element name="ThumbnailAssetId" ma:index="126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7" nillable="true" ma:displayName="Times Cloned" ma:default="" ma:internalName="TimesCloned" ma:readOnly="false">
      <xsd:simpleType>
        <xsd:restriction base="dms:Number"/>
      </xsd:simpleType>
    </xsd:element>
    <xsd:element name="TrustLevel" ma:index="129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30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1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2" nillable="true" ma:displayName="UA Notes" ma:default="" ma:internalName="UANotes" ma:readOnly="false">
      <xsd:simpleType>
        <xsd:restriction base="dms:Note"/>
      </xsd:simpleType>
    </xsd:element>
    <xsd:element name="TPAppVersion" ma:index="133" nillable="true" ma:displayName="Version" ma:default="" ma:internalName="TPAppVersion">
      <xsd:simpleType>
        <xsd:restriction base="dms:Text"/>
      </xsd:simpleType>
    </xsd:element>
    <xsd:element name="VoteCount" ma:index="134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8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66B0EC-2D01-451A-AB67-3CC098BC00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A91579-1598-49FA-ABDC-2F9A32833FD6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0991CDDA-0B72-4412-864D-F4973193DE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TM01919224</Template>
  <TotalTime>0</TotalTime>
  <Words>1086</Words>
  <Application>Microsoft Macintosh PowerPoint</Application>
  <PresentationFormat>On-screen Show (4:3)</PresentationFormat>
  <Paragraphs>151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TM01919224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2010-06-16T14:50:27Z</dcterms:created>
  <dcterms:modified xsi:type="dcterms:W3CDTF">2015-11-26T07:11:14Z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</Properties>
</file>